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26"/>
  </p:normalViewPr>
  <p:slideViewPr>
    <p:cSldViewPr snapToGrid="0" snapToObjects="1">
      <p:cViewPr varScale="1">
        <p:scale>
          <a:sx n="123" d="100"/>
          <a:sy n="123" d="100"/>
        </p:scale>
        <p:origin x="120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313150" y="752089"/>
            <a:ext cx="3945699" cy="4248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The Connects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5009979-B833-C844-9F1A-C4925336CC19}"/>
              </a:ext>
            </a:extLst>
          </p:cNvPr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F897DE49-A012-D040-B407-988701F808A8}"/>
              </a:ext>
            </a:extLst>
          </p:cNvPr>
          <p:cNvGrpSpPr/>
          <p:nvPr/>
        </p:nvGrpSpPr>
        <p:grpSpPr>
          <a:xfrm>
            <a:off x="313151" y="1590806"/>
            <a:ext cx="3945698" cy="3945698"/>
            <a:chOff x="269310" y="751562"/>
            <a:chExt cx="3100190" cy="3100190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A6E7BF44-783B-B34C-AF43-37F2D06849FE}"/>
                </a:ext>
              </a:extLst>
            </p:cNvPr>
            <p:cNvGrpSpPr/>
            <p:nvPr/>
          </p:nvGrpSpPr>
          <p:grpSpPr>
            <a:xfrm>
              <a:off x="269310" y="751562"/>
              <a:ext cx="3100190" cy="620038"/>
              <a:chOff x="269310" y="751562"/>
              <a:chExt cx="3100190" cy="620038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2CABDAC-DC7B-4646-BE30-A8D136410314}"/>
                  </a:ext>
                </a:extLst>
              </p:cNvPr>
              <p:cNvSpPr/>
              <p:nvPr/>
            </p:nvSpPr>
            <p:spPr>
              <a:xfrm>
                <a:off x="269310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B40A1538-864F-7046-B289-20ABD617A59B}"/>
                  </a:ext>
                </a:extLst>
              </p:cNvPr>
              <p:cNvSpPr/>
              <p:nvPr/>
            </p:nvSpPr>
            <p:spPr>
              <a:xfrm>
                <a:off x="889348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F1D9F631-0F78-4640-BBF6-ABD253151D15}"/>
                  </a:ext>
                </a:extLst>
              </p:cNvPr>
              <p:cNvSpPr/>
              <p:nvPr/>
            </p:nvSpPr>
            <p:spPr>
              <a:xfrm>
                <a:off x="1509386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B5FABBFC-289F-F64A-9990-54559775FE68}"/>
                  </a:ext>
                </a:extLst>
              </p:cNvPr>
              <p:cNvSpPr/>
              <p:nvPr/>
            </p:nvSpPr>
            <p:spPr>
              <a:xfrm>
                <a:off x="2129424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1C783AA-2DE2-234E-A05A-FBAA02617E5C}"/>
                  </a:ext>
                </a:extLst>
              </p:cNvPr>
              <p:cNvSpPr/>
              <p:nvPr/>
            </p:nvSpPr>
            <p:spPr>
              <a:xfrm>
                <a:off x="2749462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3B8E2824-0572-8F40-BA09-1F76043C50AB}"/>
                </a:ext>
              </a:extLst>
            </p:cNvPr>
            <p:cNvGrpSpPr/>
            <p:nvPr/>
          </p:nvGrpSpPr>
          <p:grpSpPr>
            <a:xfrm>
              <a:off x="269310" y="1371600"/>
              <a:ext cx="3100190" cy="620038"/>
              <a:chOff x="269310" y="751562"/>
              <a:chExt cx="3100190" cy="620038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285CDB2-E94B-9348-939E-9CC12F77010B}"/>
                  </a:ext>
                </a:extLst>
              </p:cNvPr>
              <p:cNvSpPr/>
              <p:nvPr/>
            </p:nvSpPr>
            <p:spPr>
              <a:xfrm>
                <a:off x="269310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6783C59-579E-8C4C-B76D-4AF9DBD23617}"/>
                  </a:ext>
                </a:extLst>
              </p:cNvPr>
              <p:cNvSpPr/>
              <p:nvPr/>
            </p:nvSpPr>
            <p:spPr>
              <a:xfrm>
                <a:off x="889348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2C1E21BD-9940-F246-978E-E9E25517C8AC}"/>
                  </a:ext>
                </a:extLst>
              </p:cNvPr>
              <p:cNvSpPr/>
              <p:nvPr/>
            </p:nvSpPr>
            <p:spPr>
              <a:xfrm>
                <a:off x="1509386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62624DCF-EF18-7746-8F58-01C411A5E3AA}"/>
                  </a:ext>
                </a:extLst>
              </p:cNvPr>
              <p:cNvSpPr/>
              <p:nvPr/>
            </p:nvSpPr>
            <p:spPr>
              <a:xfrm>
                <a:off x="2129424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BBE7E737-5808-8643-8256-F1B908A41A7A}"/>
                  </a:ext>
                </a:extLst>
              </p:cNvPr>
              <p:cNvSpPr/>
              <p:nvPr/>
            </p:nvSpPr>
            <p:spPr>
              <a:xfrm>
                <a:off x="2749462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DAE415C4-763D-4440-8A6C-33E0F363654E}"/>
                </a:ext>
              </a:extLst>
            </p:cNvPr>
            <p:cNvGrpSpPr/>
            <p:nvPr/>
          </p:nvGrpSpPr>
          <p:grpSpPr>
            <a:xfrm>
              <a:off x="269310" y="1991638"/>
              <a:ext cx="3100190" cy="620038"/>
              <a:chOff x="269310" y="751562"/>
              <a:chExt cx="3100190" cy="620038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257D00C0-265F-4A41-8600-1C98F7AFF052}"/>
                  </a:ext>
                </a:extLst>
              </p:cNvPr>
              <p:cNvSpPr/>
              <p:nvPr/>
            </p:nvSpPr>
            <p:spPr>
              <a:xfrm>
                <a:off x="269310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36A033A-C694-C142-9DF8-3E51A132C2D9}"/>
                  </a:ext>
                </a:extLst>
              </p:cNvPr>
              <p:cNvSpPr/>
              <p:nvPr/>
            </p:nvSpPr>
            <p:spPr>
              <a:xfrm>
                <a:off x="889348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9ABB22E1-70C9-3D49-9340-ED2D2B0E57FF}"/>
                  </a:ext>
                </a:extLst>
              </p:cNvPr>
              <p:cNvSpPr/>
              <p:nvPr/>
            </p:nvSpPr>
            <p:spPr>
              <a:xfrm>
                <a:off x="1509386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FB9D9055-44A1-964B-80AF-1F0C46F4668D}"/>
                  </a:ext>
                </a:extLst>
              </p:cNvPr>
              <p:cNvSpPr/>
              <p:nvPr/>
            </p:nvSpPr>
            <p:spPr>
              <a:xfrm>
                <a:off x="2129424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9A32FA52-0603-9B45-B090-73938587FFC1}"/>
                  </a:ext>
                </a:extLst>
              </p:cNvPr>
              <p:cNvSpPr/>
              <p:nvPr/>
            </p:nvSpPr>
            <p:spPr>
              <a:xfrm>
                <a:off x="2749462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9F501265-2B1D-FF42-A62C-977B394D667A}"/>
                </a:ext>
              </a:extLst>
            </p:cNvPr>
            <p:cNvGrpSpPr/>
            <p:nvPr/>
          </p:nvGrpSpPr>
          <p:grpSpPr>
            <a:xfrm>
              <a:off x="269310" y="2611676"/>
              <a:ext cx="3100190" cy="620038"/>
              <a:chOff x="269310" y="751562"/>
              <a:chExt cx="3100190" cy="620038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95EA2BC9-81A8-CE4D-9CC6-BA6AA8B2AF95}"/>
                  </a:ext>
                </a:extLst>
              </p:cNvPr>
              <p:cNvSpPr/>
              <p:nvPr/>
            </p:nvSpPr>
            <p:spPr>
              <a:xfrm>
                <a:off x="269310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2418C290-5A73-F74D-9DFD-5F2FC85AE4E0}"/>
                  </a:ext>
                </a:extLst>
              </p:cNvPr>
              <p:cNvSpPr/>
              <p:nvPr/>
            </p:nvSpPr>
            <p:spPr>
              <a:xfrm>
                <a:off x="889348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A789554C-250C-5E43-9B4F-EDFB955DFCF0}"/>
                  </a:ext>
                </a:extLst>
              </p:cNvPr>
              <p:cNvSpPr/>
              <p:nvPr/>
            </p:nvSpPr>
            <p:spPr>
              <a:xfrm>
                <a:off x="1509386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24D1CBCD-824C-B647-AA9C-C8579B2EDDAF}"/>
                  </a:ext>
                </a:extLst>
              </p:cNvPr>
              <p:cNvSpPr/>
              <p:nvPr/>
            </p:nvSpPr>
            <p:spPr>
              <a:xfrm>
                <a:off x="2129424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B7EFD616-19E0-0A4A-B4DF-E9969B0C90DB}"/>
                  </a:ext>
                </a:extLst>
              </p:cNvPr>
              <p:cNvSpPr/>
              <p:nvPr/>
            </p:nvSpPr>
            <p:spPr>
              <a:xfrm>
                <a:off x="2749462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201D6793-79AB-7B4F-A213-FE17E697797A}"/>
                </a:ext>
              </a:extLst>
            </p:cNvPr>
            <p:cNvGrpSpPr/>
            <p:nvPr/>
          </p:nvGrpSpPr>
          <p:grpSpPr>
            <a:xfrm>
              <a:off x="269310" y="3231714"/>
              <a:ext cx="3100190" cy="620038"/>
              <a:chOff x="269310" y="751562"/>
              <a:chExt cx="3100190" cy="620038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9272DDD7-0A65-5B48-B4CD-76E33C6CE59D}"/>
                  </a:ext>
                </a:extLst>
              </p:cNvPr>
              <p:cNvSpPr/>
              <p:nvPr/>
            </p:nvSpPr>
            <p:spPr>
              <a:xfrm>
                <a:off x="269310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99B119F4-1A12-A348-A54B-F6C129EA9FF0}"/>
                  </a:ext>
                </a:extLst>
              </p:cNvPr>
              <p:cNvSpPr/>
              <p:nvPr/>
            </p:nvSpPr>
            <p:spPr>
              <a:xfrm>
                <a:off x="889348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7719B739-3831-3A46-93BB-9E2E37BBEF51}"/>
                  </a:ext>
                </a:extLst>
              </p:cNvPr>
              <p:cNvSpPr/>
              <p:nvPr/>
            </p:nvSpPr>
            <p:spPr>
              <a:xfrm>
                <a:off x="1509386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EF0C1EEE-AEE9-B14E-901A-D984DDB95954}"/>
                  </a:ext>
                </a:extLst>
              </p:cNvPr>
              <p:cNvSpPr/>
              <p:nvPr/>
            </p:nvSpPr>
            <p:spPr>
              <a:xfrm>
                <a:off x="2129424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B73A1A14-4388-D746-A434-83798CF6B960}"/>
                  </a:ext>
                </a:extLst>
              </p:cNvPr>
              <p:cNvSpPr/>
              <p:nvPr/>
            </p:nvSpPr>
            <p:spPr>
              <a:xfrm>
                <a:off x="2749462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48BD8CBC-0D8A-E84E-8229-562318254CBD}"/>
              </a:ext>
            </a:extLst>
          </p:cNvPr>
          <p:cNvSpPr/>
          <p:nvPr/>
        </p:nvSpPr>
        <p:spPr>
          <a:xfrm>
            <a:off x="4885150" y="752089"/>
            <a:ext cx="3945699" cy="4248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The Connects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8A211510-D2F5-5A45-A71A-5A3CB1C61F42}"/>
              </a:ext>
            </a:extLst>
          </p:cNvPr>
          <p:cNvGrpSpPr/>
          <p:nvPr/>
        </p:nvGrpSpPr>
        <p:grpSpPr>
          <a:xfrm>
            <a:off x="4885151" y="1590806"/>
            <a:ext cx="3945698" cy="3945698"/>
            <a:chOff x="269310" y="751562"/>
            <a:chExt cx="3100190" cy="3100190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160BCEA3-968E-414A-8549-5BCF30C4FB12}"/>
                </a:ext>
              </a:extLst>
            </p:cNvPr>
            <p:cNvGrpSpPr/>
            <p:nvPr/>
          </p:nvGrpSpPr>
          <p:grpSpPr>
            <a:xfrm>
              <a:off x="269310" y="751562"/>
              <a:ext cx="3100190" cy="620038"/>
              <a:chOff x="269310" y="751562"/>
              <a:chExt cx="3100190" cy="620038"/>
            </a:xfrm>
          </p:grpSpPr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1D8C9FE3-A11A-1844-A57F-A63A10DF81CC}"/>
                  </a:ext>
                </a:extLst>
              </p:cNvPr>
              <p:cNvSpPr/>
              <p:nvPr/>
            </p:nvSpPr>
            <p:spPr>
              <a:xfrm>
                <a:off x="269310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0EA7B829-79A5-9A45-A230-798D79312753}"/>
                  </a:ext>
                </a:extLst>
              </p:cNvPr>
              <p:cNvSpPr/>
              <p:nvPr/>
            </p:nvSpPr>
            <p:spPr>
              <a:xfrm>
                <a:off x="889348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2AC8714E-F536-5F4F-8D0B-1655EB5D3C8D}"/>
                  </a:ext>
                </a:extLst>
              </p:cNvPr>
              <p:cNvSpPr/>
              <p:nvPr/>
            </p:nvSpPr>
            <p:spPr>
              <a:xfrm>
                <a:off x="1509386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05DE1788-53DB-0144-9B6A-A88EFDA51582}"/>
                  </a:ext>
                </a:extLst>
              </p:cNvPr>
              <p:cNvSpPr/>
              <p:nvPr/>
            </p:nvSpPr>
            <p:spPr>
              <a:xfrm>
                <a:off x="2129424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FB94804A-B05F-D946-A82F-6F64F78D7A34}"/>
                  </a:ext>
                </a:extLst>
              </p:cNvPr>
              <p:cNvSpPr/>
              <p:nvPr/>
            </p:nvSpPr>
            <p:spPr>
              <a:xfrm>
                <a:off x="2749462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7C566A96-962E-9146-8739-B686D0BDE814}"/>
                </a:ext>
              </a:extLst>
            </p:cNvPr>
            <p:cNvGrpSpPr/>
            <p:nvPr/>
          </p:nvGrpSpPr>
          <p:grpSpPr>
            <a:xfrm>
              <a:off x="269310" y="1371600"/>
              <a:ext cx="3100190" cy="620038"/>
              <a:chOff x="269310" y="751562"/>
              <a:chExt cx="3100190" cy="620038"/>
            </a:xfrm>
          </p:grpSpPr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98FF97D7-AE29-2949-B672-BD14A8B62FED}"/>
                  </a:ext>
                </a:extLst>
              </p:cNvPr>
              <p:cNvSpPr/>
              <p:nvPr/>
            </p:nvSpPr>
            <p:spPr>
              <a:xfrm>
                <a:off x="269310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610F1F33-EC40-9A46-A010-048A8D3D7141}"/>
                  </a:ext>
                </a:extLst>
              </p:cNvPr>
              <p:cNvSpPr/>
              <p:nvPr/>
            </p:nvSpPr>
            <p:spPr>
              <a:xfrm>
                <a:off x="889348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20746594-D1D2-5642-A957-572ECE96AD9E}"/>
                  </a:ext>
                </a:extLst>
              </p:cNvPr>
              <p:cNvSpPr/>
              <p:nvPr/>
            </p:nvSpPr>
            <p:spPr>
              <a:xfrm>
                <a:off x="1509386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65A5A394-30ED-DC4C-9C7A-484F452D1664}"/>
                  </a:ext>
                </a:extLst>
              </p:cNvPr>
              <p:cNvSpPr/>
              <p:nvPr/>
            </p:nvSpPr>
            <p:spPr>
              <a:xfrm>
                <a:off x="2129424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541E419B-663B-9A48-9266-8F62B13C1194}"/>
                  </a:ext>
                </a:extLst>
              </p:cNvPr>
              <p:cNvSpPr/>
              <p:nvPr/>
            </p:nvSpPr>
            <p:spPr>
              <a:xfrm>
                <a:off x="2749462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9B23BE71-B61A-5740-A67B-04B8285D1C4C}"/>
                </a:ext>
              </a:extLst>
            </p:cNvPr>
            <p:cNvGrpSpPr/>
            <p:nvPr/>
          </p:nvGrpSpPr>
          <p:grpSpPr>
            <a:xfrm>
              <a:off x="269310" y="1991638"/>
              <a:ext cx="3100190" cy="620038"/>
              <a:chOff x="269310" y="751562"/>
              <a:chExt cx="3100190" cy="620038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9889D168-DB84-AB43-95EB-320F312ADAFA}"/>
                  </a:ext>
                </a:extLst>
              </p:cNvPr>
              <p:cNvSpPr/>
              <p:nvPr/>
            </p:nvSpPr>
            <p:spPr>
              <a:xfrm>
                <a:off x="269310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29593DC6-7A00-C546-AA94-275A52A68C04}"/>
                  </a:ext>
                </a:extLst>
              </p:cNvPr>
              <p:cNvSpPr/>
              <p:nvPr/>
            </p:nvSpPr>
            <p:spPr>
              <a:xfrm>
                <a:off x="889348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746453B7-574A-9341-BAE2-1EA9A39E6731}"/>
                  </a:ext>
                </a:extLst>
              </p:cNvPr>
              <p:cNvSpPr/>
              <p:nvPr/>
            </p:nvSpPr>
            <p:spPr>
              <a:xfrm>
                <a:off x="1509386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8EE2630B-AED9-424B-A724-3E458E995A1E}"/>
                  </a:ext>
                </a:extLst>
              </p:cNvPr>
              <p:cNvSpPr/>
              <p:nvPr/>
            </p:nvSpPr>
            <p:spPr>
              <a:xfrm>
                <a:off x="2129424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1046A247-6073-5841-B92B-3DE3631DBB32}"/>
                  </a:ext>
                </a:extLst>
              </p:cNvPr>
              <p:cNvSpPr/>
              <p:nvPr/>
            </p:nvSpPr>
            <p:spPr>
              <a:xfrm>
                <a:off x="2749462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AD63CCBA-861F-5A48-8482-01ABBBCB442C}"/>
                </a:ext>
              </a:extLst>
            </p:cNvPr>
            <p:cNvGrpSpPr/>
            <p:nvPr/>
          </p:nvGrpSpPr>
          <p:grpSpPr>
            <a:xfrm>
              <a:off x="269310" y="2611676"/>
              <a:ext cx="3100190" cy="620038"/>
              <a:chOff x="269310" y="751562"/>
              <a:chExt cx="3100190" cy="620038"/>
            </a:xfrm>
          </p:grpSpPr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4EB58386-F2B8-3E47-B5BD-2C67AA9A189A}"/>
                  </a:ext>
                </a:extLst>
              </p:cNvPr>
              <p:cNvSpPr/>
              <p:nvPr/>
            </p:nvSpPr>
            <p:spPr>
              <a:xfrm>
                <a:off x="269310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4B86D566-B37F-A446-8894-EBEF21A20400}"/>
                  </a:ext>
                </a:extLst>
              </p:cNvPr>
              <p:cNvSpPr/>
              <p:nvPr/>
            </p:nvSpPr>
            <p:spPr>
              <a:xfrm>
                <a:off x="889348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F601A065-A932-394A-9CEF-CB68FFFEDBE8}"/>
                  </a:ext>
                </a:extLst>
              </p:cNvPr>
              <p:cNvSpPr/>
              <p:nvPr/>
            </p:nvSpPr>
            <p:spPr>
              <a:xfrm>
                <a:off x="1509386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BFC851D1-D647-E941-8680-DABA862548E4}"/>
                  </a:ext>
                </a:extLst>
              </p:cNvPr>
              <p:cNvSpPr/>
              <p:nvPr/>
            </p:nvSpPr>
            <p:spPr>
              <a:xfrm>
                <a:off x="2129424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B4562982-CE7B-9949-9A48-03257737220C}"/>
                  </a:ext>
                </a:extLst>
              </p:cNvPr>
              <p:cNvSpPr/>
              <p:nvPr/>
            </p:nvSpPr>
            <p:spPr>
              <a:xfrm>
                <a:off x="2749462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20E1124F-D0C8-DF43-8696-706E5A68DFAF}"/>
                </a:ext>
              </a:extLst>
            </p:cNvPr>
            <p:cNvGrpSpPr/>
            <p:nvPr/>
          </p:nvGrpSpPr>
          <p:grpSpPr>
            <a:xfrm>
              <a:off x="269310" y="3231714"/>
              <a:ext cx="3100190" cy="620038"/>
              <a:chOff x="269310" y="751562"/>
              <a:chExt cx="3100190" cy="620038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303D6542-11CA-9F40-95D9-970F6DA36C5E}"/>
                  </a:ext>
                </a:extLst>
              </p:cNvPr>
              <p:cNvSpPr/>
              <p:nvPr/>
            </p:nvSpPr>
            <p:spPr>
              <a:xfrm>
                <a:off x="269310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5C1AA06D-E747-CD4D-92ED-6D7DF6B998DA}"/>
                  </a:ext>
                </a:extLst>
              </p:cNvPr>
              <p:cNvSpPr/>
              <p:nvPr/>
            </p:nvSpPr>
            <p:spPr>
              <a:xfrm>
                <a:off x="889348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7D1D4EC6-94F2-274E-B17F-E203A62943E1}"/>
                  </a:ext>
                </a:extLst>
              </p:cNvPr>
              <p:cNvSpPr/>
              <p:nvPr/>
            </p:nvSpPr>
            <p:spPr>
              <a:xfrm>
                <a:off x="1509386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F844A29F-9DB6-B84E-876B-691F6F553CB3}"/>
                  </a:ext>
                </a:extLst>
              </p:cNvPr>
              <p:cNvSpPr/>
              <p:nvPr/>
            </p:nvSpPr>
            <p:spPr>
              <a:xfrm>
                <a:off x="2129424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8AFD538E-21D0-9440-AC8E-48C4F6355669}"/>
                  </a:ext>
                </a:extLst>
              </p:cNvPr>
              <p:cNvSpPr/>
              <p:nvPr/>
            </p:nvSpPr>
            <p:spPr>
              <a:xfrm>
                <a:off x="2749462" y="751562"/>
                <a:ext cx="620038" cy="620038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5</Words>
  <Application>Microsoft Office PowerPoint</Application>
  <PresentationFormat>Letter Paper (8.5x11 in)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6</cp:revision>
  <dcterms:created xsi:type="dcterms:W3CDTF">2020-12-31T15:11:03Z</dcterms:created>
  <dcterms:modified xsi:type="dcterms:W3CDTF">2021-04-01T23:04:13Z</dcterms:modified>
</cp:coreProperties>
</file>