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B0C89E0-7845-482E-966A-223074599B86}">
  <a:tblStyle styleId="{FB0C89E0-7845-482E-966A-223074599B8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2"/>
    <p:restoredTop sz="94704"/>
  </p:normalViewPr>
  <p:slideViewPr>
    <p:cSldViewPr snapToGrid="0" snapToObjects="1">
      <p:cViewPr varScale="1">
        <p:scale>
          <a:sx n="79" d="100"/>
          <a:sy n="79" d="100"/>
        </p:scale>
        <p:origin x="10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Mirsadjadi (she/her/hers)" userId="829506b3-188b-40ef-b775-a5ec767efb4e" providerId="ADAL" clId="{7E79DD52-F958-4D35-9ADE-F52E05885DB7}"/>
    <pc:docChg chg="modSld">
      <pc:chgData name="Tori Mirsadjadi (she/her/hers)" userId="829506b3-188b-40ef-b775-a5ec767efb4e" providerId="ADAL" clId="{7E79DD52-F958-4D35-9ADE-F52E05885DB7}" dt="2021-11-08T19:27:41.762" v="17" actId="20577"/>
      <pc:docMkLst>
        <pc:docMk/>
      </pc:docMkLst>
      <pc:sldChg chg="modSp mod">
        <pc:chgData name="Tori Mirsadjadi (she/her/hers)" userId="829506b3-188b-40ef-b775-a5ec767efb4e" providerId="ADAL" clId="{7E79DD52-F958-4D35-9ADE-F52E05885DB7}" dt="2021-11-08T19:27:41.762" v="17" actId="20577"/>
        <pc:sldMkLst>
          <pc:docMk/>
          <pc:sldMk cId="3309208271" sldId="257"/>
        </pc:sldMkLst>
        <pc:spChg chg="mod">
          <ac:chgData name="Tori Mirsadjadi (she/her/hers)" userId="829506b3-188b-40ef-b775-a5ec767efb4e" providerId="ADAL" clId="{7E79DD52-F958-4D35-9ADE-F52E05885DB7}" dt="2021-11-08T19:27:41.762" v="17" actId="20577"/>
          <ac:spMkLst>
            <pc:docMk/>
            <pc:sldMk cId="3309208271" sldId="257"/>
            <ac:spMk id="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260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135467" y="109243"/>
            <a:ext cx="8873066" cy="4248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 Duel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219205" y="534074"/>
            <a:ext cx="8724379" cy="42483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Directions: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Place 2 counters on the board (1 whole number and 1 fraction) to make a mixed number. Have your opponent place 2 counters on the board to make another mixed number. Find the sum of the two numbers. Then, flip Sum 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Duel condition cards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If your sum matches the Sum Duel condition you get a point. The first player with 5 points wins.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1" name="Google Shape;91;p13"/>
              <p:cNvGraphicFramePr/>
              <p:nvPr>
                <p:extLst>
                  <p:ext uri="{D42A27DB-BD31-4B8C-83A1-F6EECF244321}">
                    <p14:modId xmlns:p14="http://schemas.microsoft.com/office/powerpoint/2010/main" val="2216964212"/>
                  </p:ext>
                </p:extLst>
              </p:nvPr>
            </p:nvGraphicFramePr>
            <p:xfrm>
              <a:off x="281835" y="1105786"/>
              <a:ext cx="8468750" cy="5082200"/>
            </p:xfrm>
            <a:graphic>
              <a:graphicData uri="http://schemas.openxmlformats.org/drawingml/2006/table">
                <a:tbl>
                  <a:tblPr firstRow="1" firstCol="1" bandRow="1">
                    <a:noFill/>
                    <a:tableStyleId>{FB0C89E0-7845-482E-966A-223074599B86}</a:tableStyleId>
                  </a:tblPr>
                  <a:tblGrid>
                    <a:gridCol w="14109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09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29600">
                    <a:tc gridSpan="2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US" sz="1600" b="1" u="none" strike="noStrike" cap="non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Whole Numbers</a:t>
                          </a:r>
                          <a:endParaRPr sz="1400" u="none" strike="noStrike" cap="none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600"/>
                            <a:buFont typeface="Calibri"/>
                            <a:buNone/>
                          </a:pPr>
                          <a:r>
                            <a:rPr lang="en-US" sz="1600" b="1" u="none" strike="noStrike" cap="non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Fractions</a:t>
                          </a:r>
                          <a:endParaRPr sz="1400" u="none" strike="noStrike" cap="none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>
                              <a:solidFill>
                                <a:schemeClr val="dk1"/>
                              </a:solidFill>
                            </a:rPr>
                            <a:t>9</a:t>
                          </a:r>
                          <a:endParaRPr sz="1000" b="0" u="none" strike="noStrike" cap="non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5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8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4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7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3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6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2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800"/>
                            <a:buFont typeface="Arial"/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u="none" strike="noStrike" cap="none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US" sz="1800" b="0" i="1" u="none" strike="noStrike" cap="none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sz="1800" u="none" strike="noStrike" cap="none" dirty="0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1" name="Google Shape;91;p13"/>
              <p:cNvGraphicFramePr/>
              <p:nvPr>
                <p:extLst>
                  <p:ext uri="{D42A27DB-BD31-4B8C-83A1-F6EECF244321}">
                    <p14:modId xmlns:p14="http://schemas.microsoft.com/office/powerpoint/2010/main" val="2216964212"/>
                  </p:ext>
                </p:extLst>
              </p:nvPr>
            </p:nvGraphicFramePr>
            <p:xfrm>
              <a:off x="281835" y="1105786"/>
              <a:ext cx="8468750" cy="5082200"/>
            </p:xfrm>
            <a:graphic>
              <a:graphicData uri="http://schemas.openxmlformats.org/drawingml/2006/table">
                <a:tbl>
                  <a:tblPr firstRow="1" firstCol="1" bandRow="1">
                    <a:noFill/>
                    <a:tableStyleId>{FB0C89E0-7845-482E-966A-223074599B86}</a:tableStyleId>
                  </a:tblPr>
                  <a:tblGrid>
                    <a:gridCol w="14109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1092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1172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29600">
                    <a:tc gridSpan="2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600"/>
                            <a:buFont typeface="Arial"/>
                            <a:buNone/>
                          </a:pPr>
                          <a:r>
                            <a:rPr lang="en-US" sz="1600" b="1" u="none" strike="noStrike" cap="non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Whole Numbers</a:t>
                          </a:r>
                          <a:endParaRPr sz="1400" u="none" strike="noStrike" cap="none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600"/>
                            <a:buFont typeface="Calibri"/>
                            <a:buNone/>
                          </a:pPr>
                          <a:r>
                            <a:rPr lang="en-US" sz="1600" b="1" u="none" strike="noStrike" cap="non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Fractions</a:t>
                          </a:r>
                          <a:endParaRPr sz="1400" u="none" strike="noStrike" cap="none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>
                              <a:solidFill>
                                <a:schemeClr val="dk1"/>
                              </a:solidFill>
                            </a:rPr>
                            <a:t>9</a:t>
                          </a:r>
                          <a:endParaRPr sz="1000" b="0" u="none" strike="noStrike" cap="non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5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3604" t="-30851" r="-304505" b="-3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03604" t="-30851" r="-204505" b="-3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400000" t="-30851" r="-102679" b="-3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504505" t="-30851" r="-3604" b="-3042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8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4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3604" t="-130851" r="-304505" b="-2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03604" t="-130851" r="-204505" b="-2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400000" t="-130851" r="-102679" b="-204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504505" t="-130851" r="-3604" b="-2042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7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3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3604" t="-233333" r="-30450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03604" t="-233333" r="-204505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400000" t="-233333" r="-102679" b="-1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504505" t="-233333" r="-3604" b="-10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188150"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6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2800"/>
                            <a:buFont typeface="Arial"/>
                            <a:buNone/>
                          </a:pPr>
                          <a:r>
                            <a:rPr lang="en-US" sz="2800" b="0" u="none" strike="noStrike" cap="none" dirty="0">
                              <a:solidFill>
                                <a:schemeClr val="dk1"/>
                              </a:solidFill>
                            </a:rPr>
                            <a:t>2</a:t>
                          </a:r>
                          <a:endParaRPr sz="1000" b="0" u="none" strike="noStrike" cap="none" dirty="0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a:txBody>
                      <a:tcPr marL="59875" marR="59875" marT="0" marB="0" anchor="ctr">
                        <a:lnL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952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solidFill>
                          <a:schemeClr val="l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 algn="ctr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203604" t="-329787" r="-304505" b="-53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03604" t="-329787" r="-204505" b="-53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400000" t="-329787" r="-102679" b="-53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875" marR="59875" marT="0" marB="0" anchor="ctr">
                        <a:lnL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L>
                        <a:lnR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T>
                        <a:lnB w="5715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504505" t="-329787" r="-3604" b="-53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0920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104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Tori Mirsadjadi (she/her/hers)</cp:lastModifiedBy>
  <cp:revision>1</cp:revision>
  <cp:lastPrinted>2021-11-03T16:46:23Z</cp:lastPrinted>
  <dcterms:modified xsi:type="dcterms:W3CDTF">2021-11-08T19:27:54Z</dcterms:modified>
</cp:coreProperties>
</file>