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3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15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56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68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5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07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80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4880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1,000 ÷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2,000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 ÷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07468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3,000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4,000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÷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37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53536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5,000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6,000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500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600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500 ÷ 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600 ÷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99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93796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7,000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8,000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700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800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700 ÷ 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800 ÷ 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10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67595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9,000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10,000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900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1,000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900 ÷ 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900 ÷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1,000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82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36869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 ÷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46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96956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11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10623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5,000 ÷ 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1,000 ÷ 1,000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020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248</Words>
  <Application>Microsoft Macintosh PowerPoint</Application>
  <PresentationFormat>Letter Paper (8.5x11 in)</PresentationFormat>
  <Paragraphs>88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11</cp:revision>
  <cp:lastPrinted>2020-12-31T15:31:08Z</cp:lastPrinted>
  <dcterms:created xsi:type="dcterms:W3CDTF">2020-12-31T15:11:03Z</dcterms:created>
  <dcterms:modified xsi:type="dcterms:W3CDTF">2021-01-02T19:45:46Z</dcterms:modified>
</cp:coreProperties>
</file>