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56" r:id="rId2"/>
  </p:sldIdLst>
  <p:sldSz cx="9144000" cy="6858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082"/>
    <p:restoredTop sz="91726"/>
  </p:normalViewPr>
  <p:slideViewPr>
    <p:cSldViewPr snapToGrid="0" snapToObjects="1">
      <p:cViewPr varScale="1">
        <p:scale>
          <a:sx n="123" d="100"/>
          <a:sy n="123" d="100"/>
        </p:scale>
        <p:origin x="120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6245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6341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816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9319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5383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55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635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1894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9896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5558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168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1082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902F44D-E06F-4344-81D4-BD9176E17D49}"/>
              </a:ext>
            </a:extLst>
          </p:cNvPr>
          <p:cNvSpPr/>
          <p:nvPr/>
        </p:nvSpPr>
        <p:spPr>
          <a:xfrm>
            <a:off x="135467" y="109243"/>
            <a:ext cx="8873066" cy="4248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Add-tzee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2CA1A5-E9FE-E246-86D5-F8CF245A9224}"/>
              </a:ext>
            </a:extLst>
          </p:cNvPr>
          <p:cNvSpPr/>
          <p:nvPr/>
        </p:nvSpPr>
        <p:spPr>
          <a:xfrm>
            <a:off x="209810" y="433863"/>
            <a:ext cx="8724379" cy="42483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b="1" dirty="0">
                <a:solidFill>
                  <a:schemeClr val="tx1"/>
                </a:solidFill>
              </a:rPr>
              <a:t>Directions:</a:t>
            </a:r>
            <a:r>
              <a:rPr lang="en-US" sz="1200" dirty="0">
                <a:solidFill>
                  <a:schemeClr val="tx1"/>
                </a:solidFill>
              </a:rPr>
              <a:t> Make an addition problem with digit cards. Find the sum. Choose a space to record your sum. You only have 11 turns.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CF48637A-6FC4-1E44-ACD1-B1801B1E78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5554366"/>
              </p:ext>
            </p:extLst>
          </p:nvPr>
        </p:nvGraphicFramePr>
        <p:xfrm>
          <a:off x="296124" y="958906"/>
          <a:ext cx="8503410" cy="54669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67686">
                  <a:extLst>
                    <a:ext uri="{9D8B030D-6E8A-4147-A177-3AD203B41FA5}">
                      <a16:colId xmlns:a16="http://schemas.microsoft.com/office/drawing/2014/main" val="3253514698"/>
                    </a:ext>
                  </a:extLst>
                </a:gridCol>
                <a:gridCol w="603122">
                  <a:extLst>
                    <a:ext uri="{9D8B030D-6E8A-4147-A177-3AD203B41FA5}">
                      <a16:colId xmlns:a16="http://schemas.microsoft.com/office/drawing/2014/main" val="3777825706"/>
                    </a:ext>
                  </a:extLst>
                </a:gridCol>
                <a:gridCol w="1973853">
                  <a:extLst>
                    <a:ext uri="{9D8B030D-6E8A-4147-A177-3AD203B41FA5}">
                      <a16:colId xmlns:a16="http://schemas.microsoft.com/office/drawing/2014/main" val="842807958"/>
                    </a:ext>
                  </a:extLst>
                </a:gridCol>
                <a:gridCol w="164488">
                  <a:extLst>
                    <a:ext uri="{9D8B030D-6E8A-4147-A177-3AD203B41FA5}">
                      <a16:colId xmlns:a16="http://schemas.microsoft.com/office/drawing/2014/main" val="119949776"/>
                    </a:ext>
                  </a:extLst>
                </a:gridCol>
                <a:gridCol w="1425561">
                  <a:extLst>
                    <a:ext uri="{9D8B030D-6E8A-4147-A177-3AD203B41FA5}">
                      <a16:colId xmlns:a16="http://schemas.microsoft.com/office/drawing/2014/main" val="957676773"/>
                    </a:ext>
                  </a:extLst>
                </a:gridCol>
                <a:gridCol w="767610">
                  <a:extLst>
                    <a:ext uri="{9D8B030D-6E8A-4147-A177-3AD203B41FA5}">
                      <a16:colId xmlns:a16="http://schemas.microsoft.com/office/drawing/2014/main" val="3976327835"/>
                    </a:ext>
                  </a:extLst>
                </a:gridCol>
                <a:gridCol w="2201090">
                  <a:extLst>
                    <a:ext uri="{9D8B030D-6E8A-4147-A177-3AD203B41FA5}">
                      <a16:colId xmlns:a16="http://schemas.microsoft.com/office/drawing/2014/main" val="3863960561"/>
                    </a:ext>
                  </a:extLst>
                </a:gridCol>
              </a:tblGrid>
              <a:tr h="208808"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</a:rPr>
                        <a:t>Player 1</a:t>
                      </a:r>
                      <a:endParaRPr lang="en-US" sz="1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1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</a:rPr>
                        <a:t>Player 2</a:t>
                      </a:r>
                      <a:endParaRPr lang="en-US" sz="1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2864546"/>
                  </a:ext>
                </a:extLst>
              </a:tr>
              <a:tr h="20570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</a:rPr>
                        <a:t>Points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</a:rPr>
                        <a:t>My problem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</a:rPr>
                        <a:t>Points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</a:rPr>
                        <a:t>My Problem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3576376"/>
                  </a:ext>
                </a:extLst>
              </a:tr>
              <a:tr h="29233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</a:rPr>
                        <a:t>Even Sum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100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</a:rPr>
                        <a:t>Even Sum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100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8860919"/>
                  </a:ext>
                </a:extLst>
              </a:tr>
              <a:tr h="29233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</a:rPr>
                        <a:t>Odd Sum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100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</a:rPr>
                        <a:t>Odd Sum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100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3423150"/>
                  </a:ext>
                </a:extLst>
              </a:tr>
              <a:tr h="29233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</a:rPr>
                        <a:t>Sum with a 5 in it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100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</a:rPr>
                        <a:t>Sum with a 5 in it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100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7601252"/>
                  </a:ext>
                </a:extLst>
              </a:tr>
              <a:tr h="29233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</a:rPr>
                        <a:t>Sum with a 3 in it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100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</a:rPr>
                        <a:t>Sum with a 3 in it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100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5750826"/>
                  </a:ext>
                </a:extLst>
              </a:tr>
              <a:tr h="56001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</a:rPr>
                        <a:t>Sum has two digits that are the same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500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</a:rPr>
                        <a:t>Sum has two digits that are the same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500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1842363"/>
                  </a:ext>
                </a:extLst>
              </a:tr>
              <a:tr h="58398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</a:rPr>
                        <a:t>Sum is greater 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</a:rPr>
                        <a:t>than 500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100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</a:rPr>
                        <a:t>Sum is greater 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</a:rPr>
                        <a:t>than 500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100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6873006"/>
                  </a:ext>
                </a:extLst>
              </a:tr>
              <a:tr h="41140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</a:rPr>
                        <a:t>Sum is less than 500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100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</a:rPr>
                        <a:t>Sum is less than 500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100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0175509"/>
                  </a:ext>
                </a:extLst>
              </a:tr>
              <a:tr h="59698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</a:rPr>
                        <a:t>Sum between 500 and 750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200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</a:rPr>
                        <a:t>Sum between 500 and 750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200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9859090"/>
                  </a:ext>
                </a:extLst>
              </a:tr>
              <a:tr h="58398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</a:rPr>
                        <a:t>Chance (Sum is your score)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</a:rPr>
                        <a:t>Chance (Sum is your score)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7871667"/>
                  </a:ext>
                </a:extLst>
              </a:tr>
              <a:tr h="58398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</a:rPr>
                        <a:t>Chance (Sum is your score)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</a:rPr>
                        <a:t>Chance (Sum is your score)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9553068"/>
                  </a:ext>
                </a:extLst>
              </a:tr>
              <a:tr h="27042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</a:rPr>
                        <a:t>Sum is 1,000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1,000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</a:rPr>
                        <a:t>Sum is 1,000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1,000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3676079"/>
                  </a:ext>
                </a:extLst>
              </a:tr>
              <a:tr h="29233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</a:rPr>
                        <a:t>Total score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</a:rPr>
                        <a:t>Total score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57" marR="60257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87968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</TotalTime>
  <Words>207</Words>
  <Application>Microsoft Office PowerPoint</Application>
  <PresentationFormat>Letter Paper (8.5x11 in)</PresentationFormat>
  <Paragraphs>86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Christina West</cp:lastModifiedBy>
  <cp:revision>8</cp:revision>
  <dcterms:created xsi:type="dcterms:W3CDTF">2020-12-31T15:11:03Z</dcterms:created>
  <dcterms:modified xsi:type="dcterms:W3CDTF">2021-04-01T23:43:24Z</dcterms:modified>
</cp:coreProperties>
</file>