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65887" y="4499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Remainder Tally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65887" y="611432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number. Divide the dividend by the number you roll. Solve the problem with Partial Quotients and show your thinking. Record your remainder as a score for the round. Add your score for five rounds. The player with the lowest score wins.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408409D-3C13-E442-BE5C-D4506043D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826418"/>
              </p:ext>
            </p:extLst>
          </p:nvPr>
        </p:nvGraphicFramePr>
        <p:xfrm>
          <a:off x="232116" y="1219819"/>
          <a:ext cx="6289648" cy="750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684">
                  <a:extLst>
                    <a:ext uri="{9D8B030D-6E8A-4147-A177-3AD203B41FA5}">
                      <a16:colId xmlns:a16="http://schemas.microsoft.com/office/drawing/2014/main" val="1471650300"/>
                    </a:ext>
                  </a:extLst>
                </a:gridCol>
                <a:gridCol w="1015068">
                  <a:extLst>
                    <a:ext uri="{9D8B030D-6E8A-4147-A177-3AD203B41FA5}">
                      <a16:colId xmlns:a16="http://schemas.microsoft.com/office/drawing/2014/main" val="1091354211"/>
                    </a:ext>
                  </a:extLst>
                </a:gridCol>
                <a:gridCol w="3775046">
                  <a:extLst>
                    <a:ext uri="{9D8B030D-6E8A-4147-A177-3AD203B41FA5}">
                      <a16:colId xmlns:a16="http://schemas.microsoft.com/office/drawing/2014/main" val="806876804"/>
                    </a:ext>
                  </a:extLst>
                </a:gridCol>
                <a:gridCol w="1182850">
                  <a:extLst>
                    <a:ext uri="{9D8B030D-6E8A-4147-A177-3AD203B41FA5}">
                      <a16:colId xmlns:a16="http://schemas.microsoft.com/office/drawing/2014/main" val="2050050522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Dividend for This Game: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Dividend: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5009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My Number (Divisor)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Solved With </a:t>
                      </a:r>
                    </a:p>
                    <a:p>
                      <a:pPr algn="ctr"/>
                      <a:r>
                        <a:rPr lang="en-US" b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Partial Quotients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My Score</a:t>
                      </a:r>
                    </a:p>
                    <a:p>
                      <a:pPr algn="ctr"/>
                      <a:r>
                        <a:rPr lang="en-US" b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(Remainder)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555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340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22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9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282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68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78</Words>
  <Application>Microsoft Office PowerPoint</Application>
  <PresentationFormat>Letter Paper (8.5x11 in)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2021-04-02T00:42:28Z</dcterms:modified>
</cp:coreProperties>
</file>