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9" r:id="rId3"/>
  </p:sldIdLst>
  <p:sldSz cx="6858000" cy="9144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9" roundtripDataSignature="AMtx7miQ3b2Jz1NekwZopqlM52TX2mbmt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013B7BA-EBC0-4FE1-9220-3A79F6117AE2}">
  <a:tblStyle styleId="{D013B7BA-EBC0-4FE1-9220-3A79F6117AE2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93" d="100"/>
          <a:sy n="93" d="100"/>
        </p:scale>
        <p:origin x="340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customschemas.google.com/relationships/presentationmetadata" Target="metadata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7-04T19:43:04.927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166 267 24575,'26'-11'0,"3"5"0,-17-8 0,3 11 0,-4-11 0,5 13 0,-5-8 0,5 7 0,0-2 0,-5-1 0,10 4 0,-9-3 0,9 4 0,-9 0 0,9 0 0,-9 0 0,3 0 0,1 0 0,-4 10 0,4 2 0,-4 11 0,-1-1 0,-5 1 0,-1-6 0,-5 4 0,0-10 0,0 10 0,0-9 0,0 9 0,0-10 0,-10 11 0,-9-4 0,-5 4 0,-12-3 0,5 4 0,-6-9 0,0 3 0,-1-4 0,8-6 0,1-2 0,0-5 0,4 0 0,2 0 0,1 0 0,10 0 0,-4-10 0,10-3 0,-4-9 0,4-1 0,-1 0 0,2 1 0,5-1 0,0 0 0,0 0 0,0 1 0,0-1 0,0 0 0,0-9 0,0 6 0,5-6 0,2 9 0,3 6 0,1-5 0,0 11 0,-1-5 0,1 6 0,-1 4 0,0-3 0,0 7 0,0-2 0,1-1 0,-1 4 0,0-4 0,0 5 0,0 0 0,1 0 0,-1-4 0,0 3 0,0-4 0,0 5 0,0 0 0,0 0 0,-5 14 0,0-6 0,-5 17 0,0-8 0,0 6 0,0-6 0,0 4 0,0-9 0,-5 3 0,-1-4 0,1-1 0,-5 0 0,5-4 0,-6-2 0,1-4 0,0 0 0,-1 0 0,-4 0 0,3 0 0,-3-4 0,5-2 0,-1-10 0,0-1 0,5-6 0,-5 1 0,10 4 0,-4-3 0,5 4 0,0 0 0,0 1 0,0 6 0,0-1 0,0 1 0,0 0 0,0 0 0,0 0 0,9 4 0,-3 2 0,9 4 0,-5 0 0,0 0 0,6 0 0,-5-5 0,5 4 0,0-4 0,1 5 0,0-4 0,4 3 0,-4-4 0,0 5 0,4 0 0,-4 0 0,6 0 0,-1 0 0,1 0 0,-1 0 0,1 0 0,-1 0 0,1 0 0,-1 0 0,-5 0 0,4 0 0,-4 5 0,0 1 0,5 5 0,-11-1 0,10 1 0,-9-5 0,4 4 0,-6-9 0,0 8 0,0-8 0,0 8 0,0-8 0,0 4 0,0-1 0,0-3 0,0 4 0,-1-5 0,1 4 0,-1-3 0,1 4 0,-1-5 0,1 0 0,0 0 0,0 0 0,0 0 0,0 0 0,0 0 0,0 4 0,0-2 0,-4 7 0,3-4 0,-3 5 0,4 1 0,-5-1 0,4 0 0,-7 0 0,2 0 0,-4 0 0,0 1 0,0 4 0,0 2 0,0 6 0,0-1 0,0 1 0,0 6 0,-5-5 0,-7 11 0,-14-3 0,-1 6 0,-12 2 0,12 4 0,-12-2 0,5 4 0,0-7 0,-5 1 0,12-3 0,-11 3 0,18-9 0,-9-1 0,11-8 0,0 1 0,-3-6 0,4 9 0,0-13 0,1 7 0,6-10 0,0 1 0,-1-1 0,1 0 0,0-5 0,0 4 0,0-8 0,4-26 0,14-6 0,23-39 0,22 9 0,1 2 0,21-2 0,-23 11 0,15-4 0,-9 4 0,-9 14 0,-3 9 0,-15 4 0,-3 15 0,-11-2 0,-1 5 0,-6 4 0,0-3 0,1 4 0,-1 0 0,0 0 0,-1 0 0,-3 9 0,2-3 0,-6 9 0,2-5 0,-4 0 0,0 0 0,0 0 0,0 0 0,0 0 0,0 0 0,0 6 0,0 1 0,-19 22 0,-11-4 0,-22 22 0,-18 6-492,31-28 0,-2 2 402,-4 4 1,-3 2 89,-9 5 0,2-2 0,12-8 0,1 0 0,-9 8 0,2-1 0,-21 19-534,-2 5 534,5-15 0,24-13 0,5-9 0,21-15 0,1-2 983,10-5-835,7-37 418,11 13-566,16-47 0,13 25 0,3-13 0,19 5 0,-12 2 0,14-2 0,-1 1 0,-6 7 0,5 1 0,-9 8 0,-8 1 0,6 5 0,-13-2 0,5 8 0,-13-2 0,-2 10 0,0-4 0,-10 10 0,9-5 0,-11 6 0,0 0 0,-2 0 0,-4 0 0,-1 0 0,0 0 0,0 0 0,0 0 0,-4 14 0,-2 0 0,-4 19 0,-11-3 0,-8 2 0,-8 11 0,-11-8 0,3 11 0,-13-4 0,3 7 0,-12-3 0,5 4 0,-7-6 0,1 0 0,-8 0 0,14-2 0,-9-6 0,20-4 0,3-7 0,8-6 0,13-4 0,1-4 0,10-18 0,2-9 0,30-27 0,8-15 0,17 5 0,9-21 0,0 20 0,1-13 0,7 6 0,-10 3 0,0 6 0,-7 3 0,-5 14 0,-5-4 0,-11 14 0,1-6 0,-8 8 0,-1 6 0,1-5 0,-6 10 0,-1-4 0,-6 6 0,0-1 0,6 1 0,-5 4 0,5-4 0,-6 9 0,-4-8 0,3 28 0,-13-8 0,2 22 0,-10-10 0,1-1 0,0-5 0,0-1 0,6-6 0,0 0 0,5 0 0,13-4 0,7-7 0,21-13 0,8-14 0,-2 0 0,7-6 0,-15 9 0,6-1 0,-8 1 0,-6 6 0,-2 1 0,-11 2 0,-3 8 0,-4-7 0,-1 14 0,1-8 0,-1 8 0,0-4 0,0 1 0,0-2 0,1 0 0,-1-3 0,0 3 0,6-10 0,-5 4 0,11-4 0,-5 5 0,0 0 0,-2 0 0,1 0 0,-4 1 0,9-1 0,-10 0 0,11 0 0,-11 0 0,11 0 0,-11 0 0,5 5 0,-6 2 0,0-1 0,-40 48 0,6-10 0,-34 29 0,-1-5-560,-11-2 560,30-23 0,-1 1 0,-4 4 0,2-2 0,-25 11 0,-7 13 0,7-12 0,-2 7 0,2 5 0,10-13 0,0 10 0,7-13 0,5-2 0,6-2 0,8-14 0,2 6 0,7-8 0,0-1 560,6-5-560,-4-1 0,9-6 0,1 1 0,2-1 0,26-43 0,0 10 0,24-39 0,0 22 0,1-9 0,-2 7 0,2-7 0,-3 16 0,1-6 0,-9 13 0,8-13 0,-7 7 0,7-2 0,-5-4 0,-5 13 0,1-5 0,-11 12 0,8-4 0,-15 10 0,4-4 0,-6 6 0,0 4 0,0-3 0,-4 3 0,3 0 0,-3-3 0,0 4 0,3-6 0,-4 1 0,5 0 0,1-1 0,-1 1 0,0 4 0,0-3 0,1 3 0,-6-4 0,4-1 0,-8 1 0,8 0 0,-7-1 0,7 1 0,-8 0 0,-25 10 0,-9 23 0,-47 27 0,43-15 0,-1 3-492,-11 8 0,-1 0 0,13-13 0,-1 2 469,-19 25 1,1 0-787,-12 3 809,15-7 0,1 2 0,-11 12 0,27-29 0,0-1 0,-25 30 0,7-4 0,11-10 0,10-8 0,7-3 0,7-14 0,2-2 983,10 0-41,-2-11-45,8 10-897,-4-16 0,5 3 0,0-4 0,0 4 0,0-3 0,0 3 0,0-4 0,0-1 0,0 0 0,5 0 0,-4 0 0,8 1 0,2 9 0,0-7 0,4 7 0,-5-10 0,-4 0 0,3 0 0,-3 1 0,4-1 0,0 0 0,0-4 0,0-2 0,6 1 0,-4-4 0,9 4 0,-4-5 0,6 0 0,6 0 0,1 0 0,15 0 0,-6-5 0,13-3 0,-13-4 0,6-1 0,-8 0 0,0 1 0,0-1 0,-6 6 0,4-4 0,-4 10 0,0-5 0,-2 6 0,0 0 0,5 0 0,-2 0 0,1 0 0,-11 0 0,1 0 0,-1 0 0,1 0 0,-1 0 0,1 0 0,0 0 0,-1 0 0,1 0 0,0 0 0,-1 0 0,-5 0 0,-1 0 0,-6 5 0,0-4 0,1 8 0,-6-3 0,0 4 0,-5 0 0,0 0 0,0 1 0,-5-1 0,-13 7 0,0 0 0,-26 8 0,-13 12 0,-1-8 0,-13 9 0,8-10 0,7 0 0,-7-1 0,9-6 0,8-2 0,-7-5 0,14-2 0,-6 1 0,14-6 0,2-2 0,6-5 0,6 0 0,1 0 0,6-4 0,4-8 0,2-11 0,4-8 0,0-6 0,0-8 0,21-20 0,-5 14 0,34-21 0,-13 22 0,13-8 0,0-1 0,-6 8 0,5 3 0,-10 14 0,-7 3 0,14-4 0,-13 14 0,8-7 0,-12 16 0,-12 1 0,4 0 0,-9 1 0,9-2 0,-9 6 0,3-3 0,-4 3 0,-1 0 0,0 1 0,0 5 0,-58 20 0,-6 15 0,1-9 0,-5 4-492,2 8 0,0 2 208,-1-1 0,-1 2 284,-5 4 0,0-1 0,15-8 0,0-2 0,-6 4 0,1-1-643,-19 17 643,27-22 0,1 1 0,-25 27 0,11-14 0,11-7 0,21-15 0,-2-5 983,21-4-467,-8-4 180,14-1-696,-4 0 0,5 0 0,0 0 0,9-1 0,3-3 0,10-2 0,0-4 0,1 0 0,6 0 0,1 0 0,8 0 0,6 0 0,3 0 0,7 0 0,0 0 0,0 0 0,0 0 0,0 0 0,-8 0 0,-1 0 0,-8 0 0,-6 0 0,-2 0 0,-12 0 0,-1 0 0,-1 0 0,-3 0 0,4 0 0,-6 0 0,0-4 0,0 3 0,0-4 0,0 5 0,0 0 0,0 0 0,0 0 0,1 0 0,-2 0 0,2-5 0,-1 4 0,0-3 0,0 4 0,0-5 0,6 4 0,-4-8 0,9 7 0,-4-2 0,6-1 0,-1-2 0,1-4 0,6-1 0,-10 5 0,9-3 0,-11 3 0,5-4 0,1 4 0,0-3 0,-6 9 0,4-4 0,-9 5 0,3-5 0,-5 4 0,1-3 0,-1 4 0,-45 0 0,19 0 0,-44 0 0,29 0 0,-14 5 0,6-3 0,-13 4 0,5 0 0,-7 1 0,-8 1 0,-2 4 0,-29-10 0,23 10-263,9-7 0,0 0 263,-3 3 0,8-4 0,0 0 0,-21-4 0,-8 0 0,3 0 0,17 0 0,3 0 0,16 0 0,7 0 0,10 0 0,6 0 0,6 0 526,1 0-526,6 0 0,0 0 0,0 0 0,0 0 0,-4 0 0,8 4 0,-7 1 0,7 1 0,1 3 0,-4-3 0,3-1 0,-5 0 0,1-1 0,4 1 0,32 1 0,-1-2 0,26-4 0,-6 0 0,1 0 0,8 6 0,9-4 0,21 4 0,-14-6 0,21 0 0,-17 0 0,2 0 0,15 0 0,-15 0 0,6 0 0,-9 6 0,0-4 0,-8 4 0,-3-6 0,-8 0 0,-7 0 0,5 0 0,-19 0 0,10 0 0,-19 0 0,5 0 0,-12 0 0,4 0 0,-9 0 0,4 0 0,-6 0 0,0 0 0,0 0 0,0 0 0,0 0 0,-1 0 0,1 0 0,1 0 0,-1 0 0,0 0 0,6 0 0,1-5 0,6-1 0,6-6 0,-5 0 0,12 5 0,-12-3 0,5 4 0,-6-6 0,-1 6 0,1-4 0,-6 8 0,-1-3 0,-6 5 0,0 0 0,0-4 0,0 3 0,0-4 0,0 5 0,-1 0 0,1 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7-04T20:36:41.93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0 114 24575,'0'-9'0,"0"-1"0,0 0 0,0 0 0,0 0 0,0 0 0,0 0 0,5 4 0,1-9 0,4 13 0,1-8 0,5 10 0,1 0 0,5 0 0,1-6 0,-1 5 0,1-4 0,0 5 0,6 0 0,-5 0 0,5 0 0,-12 0 0,4 0 0,-4 0 0,0 0 0,5 0 0,-11 0 0,5 0 0,-6 5 0,0 0 0,1 11 0,-1-4 0,2 9 0,-2-4 0,-3 5 0,-2 7 0,-5-5 0,0 5 0,0-6 0,0-1 0,0 1 0,0 0 0,0 6 0,0-5 0,0 5 0,0-7 0,0 1 0,0 0 0,0-1 0,0 1 0,-6 6 0,0-5 0,-7 12 0,2-12 0,-1 5 0,0 0 0,0-5 0,0 5 0,1-6 0,-1 0 0,1-1 0,-1 1 0,6-6 0,-4-1 0,4-1 0,-4 1 0,-1 1 0,0-2 0,6-5 0,-5 1 0,9-1 0,-8 0 0,3 0 0,-4 1 0,0-1 0,-1 0 0,1 0 0,-1 6 0,0-4 0,1 3 0,-1-4 0,5-1 0,-3 0 0,3 0 0,-4 0 0,0-4 0,5 3 0,-4-8 0,8-1 0,1-5 0,6-5 0,4 4 0,0-3 0,0 8 0,1-8 0,-1 8 0,6-4 0,-5 0 0,11-1 0,-5 0 0,5 1 0,1 0 0,0 4 0,-1-9 0,1 8 0,-1-8 0,1 9 0,0-4 0,-1 5 0,1-5 0,-6 3 0,-1-3 0,-6 5 0,0 0 0,1 0 0,-1 0 0,0 0 0,0 0 0,-5 0 0,0 0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7-04T20:36:43.91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21 1 24575,'0'9'0,"0"1"0,0 0 0,0-1 0,0 1 0,0 0 0,0-1 0,0 1 0,0-1 0,0 0 0,-4-3 0,3 2 0,-4-2 0,1-1 0,3-1 0,-4-4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7-04T20:36:46.95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2602 0 24575,'-15'0'0,"-4"0"0,2 0 0,-13 0 0,-1 0 0,-22 0 0,4 0 0,-22 0 0,15 0 0,-7 0 0,0 0 0,-2 0 0,0 0 0,-6 0 0,15 0 0,-15 0 0,22 0 0,-12 0 0,14 0 0,-7 0 0,0 0 0,7 0 0,2 0 0,0 0 0,6 0 0,1 0 0,2 0 0,11 0 0,-10 0 0,10 0 0,-4 0 0,6 0 0,6 5 0,-4-4 0,9 3 0,-4-4 0,0 6 0,5-5 0,-5 4 0,5-1 0,-4-3 0,3 4 0,-4-5 0,6 0 0,-1 0 0,1 0 0,-6 0 0,4 0 0,-3 0 0,4 0 0,1 0 0,-6 0 0,-1 0 0,-1 0 0,-3 0 0,9 0 0,-9 0 0,4 0 0,-1 0 0,-13 5 0,11-4 0,-7 9 0,5-9 0,5 4 0,-6 0 0,6-4 0,-4 9 0,9-9 0,-4 4 0,0 0 0,5-4 0,-5 4 0,0-5 0,4 5 0,-9-4 0,9 3 0,-4-4 0,0 5 0,5-3 0,-11 3 0,5-5 0,-6 5 0,0-4 0,1 4 0,-1-5 0,0 5 0,0-4 0,-4 9 0,3-9 0,-3 4 0,10-1 0,-5-3 0,11 4 0,-11-5 0,11 4 0,-5-3 0,6 4 0,-1-5 0,1 0 0,4 4 0,-2-3 0,7 8 0,-4-3 0,5 3 0,5 2 0,-4-1 0,8 0 0,-3 0 0,0 1 0,3-1 0,-3 6 0,0 1 0,4 5 0,-4 1 0,0-6 0,4 4 0,-3-4 0,4 13 0,1-6 0,0 11 0,-6-11 0,5 12 0,-4-5 0,6 6 0,-1 0 0,-5 0 0,3-7 0,-3 6 0,-1-12 0,5 12 0,-4-12 0,-1 5 0,-1-6 0,0-6 0,-4 4 0,8-10 0,-8 11 0,8-11 0,-7 5 0,2-6 0,1 0 0,-4 0 0,8 6 0,-7-4 0,3 9 0,0-4 0,-4 0 0,4 4 0,0-3 0,-4 14 0,4 0 0,-5 2 0,0-5 0,0-6 0,0-1 0,0 1 0,0-1 0,0 1 0,0-6 0,0 4 0,0-9 0,0 4 0,0-1 0,0-3 0,0 4 0,-4-6 0,2 0 0,-7 1 0,8-1 0,-8 0 0,8 6 0,-9-5 0,5 5 0,-1-6 0,-3 1 0,7-1 0,-7 0 0,3 0 0,-4-4 0,4 3 0,-3-3 0,-1 8 0,-2-2 0,-3 2 0,5-4 0,0 0 0,0-4 0,-1 3 0,1-8 0,-1 8 0,1-7 0,5 6 0,0-6 0,5 2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7-04T20:36:50.40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46 24575,'0'9'0,"0"1"0,0 0 0,0-1 0,0 1 0,0 0 0,0-1 0,0 1 0,0-9 0,0-7 0,5-5 0,0-4 0,5 5 0,-4-1 0,3 1 0,-8-1 0,4 1 0,-1 0 0,-3 0 0,4 0 0,-1 5 0,1 1 0,5 4 0,0 0 0,0 0 0,1 0 0,-1 0 0,0 0 0,6 0 0,-5 0 0,11 0 0,-11 0 0,10 0 0,-3 0 0,-1 0 0,4 0 0,-10 0 0,5 0 0,0 0 0,-4 0 0,3 0 0,-4 0 0,-1 0 0,0 0 0,0 0 0,0 0 0,0 0 0,0 0 0,-5 8 0,-1 4 0,-8 3 0,2 13 0,-7-9 0,7 10 0,-8 0 0,3 2 0,0 6 0,-4-6 0,4 4 0,1-5 0,-5 7 0,10-6 0,-11 4 0,11-10 0,-10 10 0,10-11 0,-5 5 0,1-6 0,4-6 0,-4 4 0,5-4 0,-5 0 0,4 4 0,-4-9 0,5 3 0,0-4 0,-5 4 0,4-3 0,-4 4 0,5-6 0,0 0 0,0 0 0,0 0 0,-5 1 0,4-1 0,-3 0 0,4 0 0,0 0 0,-5 1 0,4-1 0,-4 0 0,5 0 0,0 0 0,0 0 0,0 0 0,0-1 0,0 1 0,0 0 0,0 0 0,0 0 0,0 0 0,0 0 0,0 0 0,0 0 0,0-1 0,0 1 0,0-5 0,0-1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7-04T19:52:47.25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75 24575,'0'10'0,"0"-1"0,0 0 0,0-8 0,0-6 0,0-6 0,5 1 0,0 1 0,5 3 0,1 1 0,-2-4 0,1 8 0,0-3 0,-1-1 0,1 4 0,0-3 0,0-1 0,6 4 0,1-9 0,0 9 0,5-4 0,-5 0 0,5 4 0,-4-4 0,3 5 0,-10 0 0,5 0 0,-6 0 0,0 0 0,1 0 0,-1 0 0,0 0 0,0 0 0,1 0 0,-2 0 0,1 0 0,0 4 0,-5 1 0,-1 4 0,-4 1 0,0 0 0,0 0 0,0 0 0,0-1 0,0 2 0,0-1 0,0 0 0,0 6 0,0 1 0,0 6 0,0-1 0,0 1 0,0-1 0,-6 7 0,5-4 0,-10 4 0,5-7 0,-1 7 0,-2-10 0,8 15 0,-4-21 0,5 15 0,-5-17 0,4 5 0,-3-6 0,4 1 0,0-1 0,0 0 0,0 0 0,0 0 0,0 1 0,0-2 0,0 2 0,0-1 0,0-1 0,0 1 0,0-4 0,0-2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7-04T19:52:49.40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24575,'22'0'0,"-4"0"0,11 0 0,-6 0 0,13 0 0,4 0 0,14 0 0,-8 0 0,14 0 0,-19 0 0,28 0 0,-20 0 0,14 0 0,-17 0 0,-1 0 0,-8 0 0,0 5 0,-6 1 0,5 7 0,-12-2 0,5-4 0,-12-2 0,4-5 0,-4 0 0,1 0 0,-3 0 0,-5 0 0,6 0 0,-4 0 0,3 0 0,-4 0 0,-1 0 0,0 0 0,10 0 0,-7 0 0,7 0 0,-4 0 0,-5 0 0,5 0 0,0-5 0,-5 3 0,5-3 0,-6 1 0,0 3 0,0-4 0,1 5 0,-1 0 0,0 0 0,0 0 0,0 0 0,-1 0 0,1 0 0,-1 0 0,1-4 0,0 3 0,0-4 0,0 5 0,0 0 0,1 0 0,-1 0 0,0 0 0,0 0 0,1 0 0,-1 0 0,0 0 0,0 0 0,0 0 0,-4 0 0,-2 0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7-04T20:38:58.36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461 1 24575,'-10'0'0,"-5"0"0,3 0 0,-9 0 0,4 0 0,-1 0 0,-9 0 0,13 0 0,-13 0 0,9 0 0,-4 0 0,4 0 0,-3 0 0,9 0 0,-9 0 0,9 0 0,-4 0 0,0 0 0,5 0 0,-5 0 0,5 0 0,1 4 0,4 2 0,-3 0 0,3 3 0,-4-4 0,0 5 0,-1 1 0,1 4 0,4-3 0,-4 3 0,9-5 0,-9 6 0,9-4 0,-4 3 0,5-4 0,0-1 0,0 0 0,0 5 0,0-4 0,0 4 0,0-5 0,0 0 0,0 0 0,0 0 0,0 0 0,5 0 0,0-4 0,5 3 0,1-3 0,4-1 0,3 5 0,4-9 0,1 4 0,-1-5 0,-5 0 0,5 0 0,-5 5 0,5-4 0,1 5 0,-1-6 0,-5 0 0,-1 0 0,-1 0 0,2 0 0,0 0 0,-1 0 0,0 0 0,-5 0 0,10 0 0,-9 4 0,9-3 0,-9 4 0,3-1 0,1-3 0,-4 8 0,9-7 0,-9 7 0,3-4 0,-4 1 0,-1 3 0,0-8 0,0 8 0,0-3 0,0 4 0,-4 0 0,-2 1 0,-4-1 0,0 0 0,0 0 0,0 0 0,0 1 0,0 3 0,0-2 0,0 2 0,0-3 0,0-1 0,0 0 0,0 0 0,0 0 0,0 0 0,-4-5 0,2 4 0,-7-3 0,4 4 0,-6-5 0,6 4 0,-4-8 0,3 4 0,-4 0 0,-6-4 0,4 3 0,-4 1 0,0-4 0,4 3 0,-4 1 0,1-4 0,3 4 0,-10 0 0,11-4 0,-5 4 0,0-5 0,4 0 0,-9 5 0,9-4 0,-9 4 0,9-5 0,-4 0 0,6 0 0,-1 0 0,1 0 0,0 0 0,-1 0 0,1 0 0,0 0 0,0 0 0,0 0 0,-1 0 0,1 0 0,0 0 0,0 0 0,0 0 0,0-4 0,0-2 0,0 1 0,5-4 0,-4 4 0,4-6 0,-5 2 0,4-1 0,2 0 0,4 0 0,0-1 0,0 1 0,0 0 0,0-1 0,0 1 0,0 0 0,0-6 0,0 5 0,0-5 0,0 0 0,0 4 0,5-4 0,1 0 0,4 4 0,1-3 0,10-6 0,-8 8 0,13-14 0,-15 15 0,11-4 0,-11 5 0,11-5 0,-11 4 0,5-4 0,0 5 0,-5 1 0,11-6 0,-11 4 0,10-5 0,-9 7 0,4-1 0,-6 1 0,0-1 0,0 1 0,0 0 0,1 4 0,-1-3 0,-5 3 0,0-4 0,-1 5 0,-2-4 0,2 4 0,-4-5 0,0 1 0,0-1 0,0 0 0,0 0 0,0 1 0,0-1 0,-4 5 0,3 0 0,-4 5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7-04T20:39:22.59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37 82 24575,'5'-9'0,"5"-1"0,1-1 0,9 1 0,-9 0 0,9 4 0,-4-8 0,1 12 0,-2-7 0,-5 9 0,1 0 0,4 0 0,-3 0 0,4 0 0,-6 0 0,0 4 0,0 2 0,0 4 0,1 0 0,-1 0 0,0 0 0,1 6 0,-6-4 0,5 3 0,-9-4 0,4-1 0,-5 0 0,0 0 0,0 1 0,0-1 0,0 0 0,0 0 0,0 1 0,0-1 0,-5 0 0,-6 1 0,-1-1 0,-4 1 0,6-1 0,-1 0 0,1 0 0,0 0 0,-1-4 0,1-1 0,4-1 0,-3-3 0,12 4 0,-2-5 0,8 0 0,2 0 0,-1 0 0,0-5 0,0 4 0,1-3 0,4 4 0,-3 0 0,9 0 0,-9 0 0,9 0 0,-9 0 0,9 0 0,-10 0 0,5 0 0,0 0 0,-5 0 0,5 0 0,-6 0 0,1 4 0,-6 2 0,4 4 0,-8 6 0,4 1 0,0 5 0,-4 1 0,4 0 0,-5-6 0,0 4 0,0-4 0,0 6 0,0-6 0,0 4 0,0-4 0,0 0 0,0 4 0,-4-9 0,-8 9 0,-5-9 0,-6 5 0,1-1 0,-8-3 0,6 3 0,-5-4 0,-1 0 0,6-1 0,-5-4 0,6 3 0,-6-9 0,10 4 0,-9-5 0,11 0 0,-6 0 0,6 0 0,1 0 0,5 0 0,1 0 0,0 0 0,-1 0 0,1-4 0,4-2 0,-3 0 0,3-2 0,1 2 0,-4 1 0,8-4 0,-3 4 0,4-5 0,0-5 0,0 8 0,0-2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7-04T20:39:24.82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414 0 24575,'-15'0'0,"3"0"0,-9 0 0,9 0 0,-9 0 0,4 0 0,-6 0 0,6 0 0,-11 0 0,9 0 0,-5 0 0,3 0 0,9 0 0,-10 0 0,11 0 0,-11 0 0,11 0 0,-5 0 0,6 0 0,-1 0 0,-4 0 0,4 0 0,-3 0 0,4 0 0,1 4 0,4 2 0,1 4 0,4 0 0,0 0 0,0 0 0,0 0 0,0 1 0,0-1 0,0 0 0,0 0 0,0 1 0,0-1 0,0 0 0,0 0 0,0 1 0,0-2 0,0 1 0,0 0 0,4-5 0,1-5 0,5-1 0,0-4 0,0 0 0,1 0 0,-1-1 0,0-3 0,0 7 0,6-2 0,-4 4 0,9 0 0,-4 0 0,6 0 0,-1 0 0,7 0 0,-4 0 0,4 10 0,-7-3 0,1 15 0,0-5 0,-1 6 0,-5-6 0,0 4 0,-7-4 0,2 6 0,-1 0 0,0-1 0,1 1 0,-6-1 0,-1 1 0,-5 0 0,0-1 0,0 1 0,0 0 0,0-6 0,0 4 0,0-10 0,0 5 0,0-6 0,0 1 0,0-1 0,0 0 0,0 0 0,0 1 0,-5-1 0,0 0 0,-6 0 0,1-5 0,0 4 0,0-7 0,-1 7 0,1-8 0,-1 8 0,1-8 0,0 8 0,-1-8 0,1 4 0,0-1 0,-6-2 0,4 2 0,-4-4 0,6 0 0,-1 0 0,1 0 0,0 0 0,-1 0 0,1 0 0,-1 0 0,1 0 0,0 0 0,1 0 0,3-5 0,-3 4 0,8-8 0,-4 4 0,5-5 0,0 5 0,0 1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7-04T20:39:26.29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25 24575,'21'0'0,"6"0"0,19 0 0,11 0 0,16 0 0,10 0-1102,12 0 1102,-42 0 0,2 0-522,14 0 1,2 0 521,-3 0 0,0 0 0,8 0 0,3 0-819,-1 0 1,0 0 818,-5 0 0,1 0 0,3 0 0,2 0 0,0 0 0,-3 0-338,-22 0 1,-1 0 337,20 0 0,-2 0 0,11 0 0,-25 0 0,1 0 0,36 0 559,-17 0-559,3 0 1187,-24 0-1187,7 0 1742,-16 0-1742,-3 0 823,-7-11-823,-6 8 146,-2-8-146,-12 11 0,-1 0 0,-6 0 0,0 0 0,0 0 0,1 0 0,-1 0 0,0 0 0,0 0 0,0 0 0,1 0 0,-1 0 0,0 0 0,0 0 0,0 0 0,0 0 0,0 0 0,0 0 0,-1 0 0,-4 0 0,-1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7-04T19:45:39.55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31 24575,'0'-9'0,"0"-1"0,0 0 0,4 9 0,2 2 0,-1 9 0,4 0 0,-8 0 0,4 0 0,-1-4 0,-3 3 0,4-8 0,-5 4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7-04T20:39:27.64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95 0 24575,'0'9'0,"0"6"0,0 1 0,0 6 0,0 0 0,0 1 0,0 0 0,0-1 0,-5 1 0,4 0 0,-15 6 0,13-5 0,-14 12 0,16-6 0,-10 1 0,4 5 0,1-12 0,-5 5 0,10-6 0,-9-6 0,9-2 0,-4-4 0,5-1 0,0 0 0,0 0 0,4-4 0,2-1 0,9-5 0,-3 0 0,9 0 0,-9 0 0,9 0 0,-4 0 0,5 0 0,1 0 0,0 0 0,-1 0 0,1 0 0,-6 0 0,4 0 0,-10 0 0,11 0 0,-11 0 0,5 0 0,-6 0 0,0 0 0,-4 0 0,-1 0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7-04T20:39:28.88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24575,'0'20'0,"0"8"0,0-4 0,0 12 0,0-6 0,0 1 0,0 5 0,0-12 0,0 11 0,0-10 0,0 18 0,0-17 0,0 17 0,0-19 0,0 11 0,0-10 0,0 4 0,0-7 0,0 1 0,0 6 0,0-5 0,0 12 0,0-17 0,0 8 0,0-3 0,0 0 0,0 11 0,0-16 0,0 9 0,0-17 0,0 5 0,0-6 0,0 0 0,0 1 0,0-1 0,0 0 0,0-1 0,4-3 0,-3-2 0,3-4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7-04T20:39:29.97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24575,'0'9'0,"0"1"0,0-1 0,0 1 0,0-1 0,0 1 0,0-1 0,0 1 0,0 0 0,0 0 0,0 1 0,0-1 0,0 0 0,0 0 0,0 0 0,0 0 0,0-5 0,0 0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7-04T20:39:32.14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88 24575,'10'0'0,"6"0"0,-10-5 0,14 4 0,-13-8 0,9 8 0,0-14 0,-5 12 0,11-7 0,-6 6 0,6 2 0,-6-2 0,5-1 0,-3-2 0,11 1 0,-11-4 0,10 9 0,-11-3 0,0 4 0,5 0 0,-5 0 0,0 0 0,-1 0 0,-6 0 0,6 0 0,-5 0 0,5 0 0,-6 0 0,0 0 0,-4 4 0,-2 1 0,-4 5 0,0 1 0,0-1 0,0 6 0,0 1 0,0 5 0,-6 7 0,0-4 0,-11 4 0,4 0 0,-9-5 0,9 5 0,-8-6 0,8-1 0,-4 1 0,6-6 0,0 4 0,1-9 0,-1 4 0,0-6 0,1 5 0,-1-3 0,1 4 0,-1-6 0,-5 0 0,9 1 0,-13 0 0,17-1 0,-11 1 0,8-1 0,-5 1 0,1-6 0,0 4 0,0-8 0,4 8 0,-3-7 0,8 7 0,-8-8 0,8 8 0,-4-3 0,0 4 0,0 0 0,-1 0 0,-3 0 0,8 0 0,-3 0 0,4 0 0,-5 0 0,4 0 0,1-5 0,11-1 0,6-4 0,5 0 0,1 0 0,-1 0 0,1-5 0,0 4 0,-1-4 0,1 5 0,6 0 0,-5 0 0,5 0 0,-6 0 0,-1 0 0,1 0 0,-6 0 0,-1 0 0,-6 0 0,0 0 0,1 0 0,-1 0 0,-5 0 0,-1 0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7-04T20:39:48.57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24575,'0'9'0,"0"1"0,0-1 0,0 1 0,0-1 0,0 1 0,0-1 0,5-4 0,-4 3 0,8-2 0,-8 4 0,8-1 0,-8 1 0,7-4 0,-6 2 0,6-7 0,-2 3 0,-1-4 0,-1 0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7-04T20:39:50.60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0 200 24575,'0'9'0,"0"0"0,0 13 0,0-7 0,0 8 0,0-10 0,0 9 0,0 0 0,0-9 0,0 15 0,0-16 0,0 9 0,0-9 0,0 3 0,0-4 0,0-1 0,0 0 0,0 0 0,0 0 0,0 0 0,0 1 0,5-1 0,1 6 0,0-5 0,4 5 0,-5-6 0,5 0 0,1 1 0,-1-1 0,0 0 0,0 0 0,0-4 0,0 3 0,1-8 0,-1 3 0,0-4 0,0 0 0,0 0 0,6 0 0,-4 0 0,3 0 0,1 0 0,-4 0 0,9 0 0,-4 0 0,6-5 0,-1-6 0,-5-1 0,4-5 0,-9 7 0,4-1 0,-6 1 0,0-1 0,5-4 0,-4 4 0,-1-9 0,-6 8 0,1-9 0,-3 4 0,3-1 0,-5-9 0,5 8 0,-4-11 0,4 8 0,-5-1 0,0 6 0,0-5 0,0 5 0,0-6 0,0 0 0,0 1 0,0-1 0,0 0 0,0 6 0,-5-5 0,-1 10 0,0-3 0,-3 4 0,3 5 0,-5-3 0,6 3 0,-10-4 0,8 4 0,-9-4 0,6 9 0,-1-8 0,1 3 0,0 0 0,0 2 0,0 4 0,0 0 0,0 0 0,0 0 0,0 0 0,-1 0 0,1 0 0,0 0 0,0 0 0,0 0 0,0 0 0,0 0 0,0 0 0,0 0 0,0 4 0,0 2 0,0 4 0,-1 0 0,1 0 0,-1 6 0,1-5 0,-1 11 0,0-11 0,0 10 0,0-9 0,5 9 0,-3-10 0,8 11 0,-8-11 0,8 5 0,-4-6 0,5 0 0,0 1 0,0-1 0,0 0 0,0 0 0,0 0 0,0 0 0,0 1 0,0-1 0,0 0 0,0 0 0,0 0 0,0-4 0,0-1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7-04T20:39:36.97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24575,'16'0'0,"-5"0"0,24 0 0,-15 0 0,17 0 0,-8 0 0,-5 0 0,0 0 0,-3 0 0,-4 0 0,0 0 0,-1 0 0,-6 0 0,0 0 0,0 0 0,0 0 0,0 0 0,-5 4 0,-1 1 0,-4 5 0,0-1 0,0 1 0,0 0 0,0 0 0,0 1 0,0-1 0,0 0 0,0 6 0,0 7 0,0 2 0,-5 10 0,-2-4 0,-6 6 0,0 8 0,1-6 0,-8 13 0,6-13 0,-6 13 0,2-13 0,4 6 0,-4-8 0,6-6 0,5-8 0,-3-2 0,9-9 0,-4 4 0,5-6 0,0 0 0,0-5 0,0-1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7-04T20:39:39.55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41 1 24575,'9'0'0,"1"0"0,-1 0 0,1 0 0,0 0 0,0 0 0,0 0 0,0 0 0,0 0 0,0 0 0,1 0 0,-1 0 0,0 4 0,0-3 0,-4 9 0,3-5 0,-3 5 0,-1 1 0,5-1 0,-5 0 0,1 0 0,-2 0 0,-4 6 0,0-4 0,0 4 0,0-1 0,0-3 0,0 4 0,0-6 0,0 6 0,0-5 0,0 5 0,0-6 0,0 0 0,0 1 0,0-1 0,0 6 0,-4-5 0,3 5 0,-9 0 0,4-5 0,0 5 0,-4-6 0,5 0 0,-1 1 0,-3-1 0,8 0 0,-8 0 0,7 0 0,-7-4 0,8 3 0,-8-8 0,8 8 0,-8-8 0,3 3 0,-3-4 0,4 5 0,-4-4 0,4 4 0,0-1 0,-4 2 0,4 3 0,-5 1 0,0-5 0,5 4 0,0-3 0,1-1 0,2 3 0,-6-7 0,7 8 0,-4-4 0,1 0 0,2 4 0,-6-8 0,7 7 0,-4-2 0,1-1 0,3 3 0,-3-3 0,8 1 0,2-2 0,3-4 0,7 0 0,-4 0 0,9 0 0,-4 0 0,6 0 0,-1 0 0,1 0 0,-6 0 0,5 0 0,-11 0 0,10 0 0,-9 0 0,4 0 0,-6 0 0,0 0 0,0 0 0,0 0 0,0 0 0,0 0 0,-1 0 0,1 0 0,-1 0 0,-4 0 0,-1 0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7-04T20:39:40.75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24575,'14'0'0,"0"0"0,-4 0 0,6 0 0,-4 0 0,8 0 0,-9 0 0,4 0 0,-6 0 0,2 0 0,-2 0 0,1 0 0,-1 0 0,1 0 0,-1 0 0,0 0 0,1 0 0,0 0 0,-5 0 0,0 0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7-04T20:39:42.13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24575,'4'5'0,"14"0"0,7-5 0,12 0 0,7 0 0,-4 0 0,12 0 0,-6 0 0,8 0 0,9 0 0,2 0 0,28 0 0,-31 0 0,36 0 0,-39 0 0,23 0 0,-9 0 0,9 0 0,-16 0 0,15 0 0,-25 0 0,15 0 0,-15 0 0,-1 0 0,-3 0 0,-5 0 0,-1 0 0,7 0 0,-21 0 0,11 0 0,-24 0 0,9 0 0,-17 0 0,5 0 0,-6 0 0,1 0 0,-1 0 0,0 0 0,-1 0 0,1 0 0,-1 0 0,0 0 0,1 0 0,0 0 0,-4 0 0,-2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7-04T19:45:42.38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10 24575,'4'-5'0,"1"1"0,10 4 0,1 0 0,4 0 0,-4 0 0,-2 0 0,-4 0 0,0 0 0,1 0 0,-1 0 0,0 0 0,6 0 0,-5 0 0,10 0 0,-9 5 0,9 1 0,-9 4 0,9 1 0,-9-1 0,3 1 0,-4-1 0,-1 1 0,0 4 0,1-3 0,0 9 0,-1-9 0,-4 3 0,-1 1 0,-5-4 0,0 9 0,0-10 0,0 5 0,0 0 0,0-5 0,0 5 0,0 0 0,0-5 0,-5 11 0,-1-11 0,-6 10 0,2-9 0,-1 4 0,1-6 0,0 0 0,-1 0 0,6 0 0,-5 1 0,5-1 0,-5 0 0,0-5 0,0-1 0,0-4 0,0 0 0,0 0 0,-1 0 0,1 0 0,0 0 0,0 0 0,0 0 0,0 0 0,0 0 0,0 0 0,-1 0 0,2 0 0,-1 0 0,5 5 0,-4-4 0,8 8 0,-8-3 0,3 4 0,0 0 0,-3-5 0,8 4 0,-3-4 0,4 5 0,0-1 0,8-4 0,-2-1 0,8-4 0,2 0 0,-5 0 0,11 0 0,-11 0 0,11 0 0,-11 0 0,10 0 0,-4 0 0,0 0 0,11 0 0,-9 0 0,10 0 0,-6 0 0,6 0 0,-5 0 0,5 0 0,-7 0 0,-5 0 0,4 0 0,-10 0 0,4 0 0,-5 0 0,0 0 0,-5 4 0,3-3 0,-2 4 0,-1-5 0,-1 0 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7-04T20:39:44.51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403 0 24575,'-15'0'0,"-1"0"0,-1 0 0,2 0 0,-1 0 0,-1 0 0,0 0 0,-4 0 0,3 5 0,1 1 0,-4 5 0,9-1 0,-9 2 0,9-2 0,-4 1 0,6-1 0,-1 0 0,1 0 0,-1 0 0,1 1 0,0-1 0,-1 0 0,1 6 0,4-5 0,-4 11 0,3-6 0,-4 7 0,-1 0 0,6-1 0,1 1 0,0 0 0,4-1 0,-5 1 0,6-1 0,0 1 0,0-6 0,0 4 0,0-4 0,0 1 0,0-3 0,5 1 0,1-4 0,5 3 0,-1-5 0,0 1 0,0-1 0,1 0 0,-1 0 0,0 1 0,0-6 0,1 4 0,-1-8 0,0 4 0,0-5 0,1 5 0,-1-4 0,6 3 0,-5-4 0,5 0 0,-6 0 0,0 0 0,0 0 0,1 0 0,-1 0 0,5 0 0,-4 0 0,4-4 0,-5-2 0,0-4 0,1-6 0,-1 4 0,-4-9 0,4 3 0,-9 1 0,9-4 0,-9 3 0,4 1 0,-5 1 0,0 1 0,0 3 0,0-4 0,0 6 0,0-1 0,0 1 0,0 0 0,0 0 0,0-1 0,0 1 0,0 0 0,-4 0 0,-2 0 0,-4-1 0,0 1 0,-1 4 0,1 2 0,4 0 0,-3 2 0,4-2 0,-6 4 0,1 0 0,0 0 0,0 0 0,0 0 0,0 0 0,0 0 0,0 0 0,4 4 0,-3 2 0,4 4 0,-1 0 0,-3 1 0,3-1 0,0 0 0,-3 0 0,3 0 0,-4 1 0,4 4 0,-3-3 0,8 4 0,-4-6 0,0 0 0,4 0 0,-3 1 0,-1-1 0,4 0 0,-4 0 0,5-1 0,0 1 0,0-1 0,0 1 0,0-1 0,0 1 0,0-1 0,0 1 0,0-5 0,0-1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7-04T20:39:46.81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24575,'0'0'0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7-04T20:39:53.13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90 98 24575,'-9'10'0,"3"0"0,-3 6 0,3-5 0,-5 5 0,5-6 0,-4 6 0,9-5 0,-4 5 0,0-6 0,4 1 0,-8-1 0,8 0 0,-4 0 0,5 0 0,0 1 0,0-1 0,0 6 0,0-5 0,0 5 0,0-6 0,0 6 0,0-4 0,0 3 0,0-5 0,0 6 0,0-4 0,0 4 0,0-6 0,0 0 0,0 0 0,0 0 0,0 1 0,0-1 0,5 0 0,0 0 0,1 0 0,3-4 0,-3 3 0,-1-3 0,4 4 0,-3 0 0,4-4 0,0 2 0,0-7 0,0 8 0,0-3 0,0-1 0,0 0 0,0-1 0,0-3 0,0 4 0,1-5 0,-1 0 0,0 0 0,0 0 0,0 0 0,0 0 0,0 0 0,1 0 0,-1 0 0,0 0 0,-5-5 0,4 0 0,-3-6 0,0 1 0,3 0 0,-3-6 0,4 4 0,-4-9 0,4 3 0,-4 1 0,5-4 0,-5 3 0,3 1 0,-3-4 0,0 3 0,4-4 0,-9 4 0,4-3 0,-5 9 0,0-4 0,0 0 0,0 5 0,0-5 0,0 5 0,0-5 0,0 5 0,0-5 0,0 0 0,0 4 0,0-4 0,0 6 0,0-6 0,0 4 0,-4-3 0,3 4 0,-9 5 0,9-3 0,-8 3 0,3 1 0,1-5 0,-5 9 0,5-8 0,-6 8 0,5-8 0,-3 8 0,3-9 0,-4 9 0,0-3 0,-1-1 0,1 4 0,-1-8 0,1 3 0,0 0 0,0 2 0,0 4 0,-1-5 0,-5 4 0,5-3 0,-5 4 0,5 0 0,1 0 0,0 0 0,-1 0 0,1 0 0,0 0 0,-6 0 0,4 0 0,-4 0 0,6 0 0,0 4 0,-1-3 0,6 8 0,-4-4 0,8 5 0,-4 0 0,5-1 0,0 1 0,0-5 0,0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7-04T19:45:43.80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24575,'0'9'0,"0"6"0,0 2 0,0 6 0,0 0 0,0-1 0,0 7 0,0-10 0,0 15 0,0-15 0,0 10 0,0 0 0,0-10 0,0 8 0,0-3 0,0 0 0,0 5 0,0-6 0,0-1 0,0-5 0,0-1 0,0 0 0,0-5 0,0 5 0,0-6 0,0 0 0,0 0 0,0-1 0,0-4 0,0-1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7-04T19:52:53.16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135 1 24575,'-14'0'0,"0"0"0,4 0 0,0 0 0,0 0 0,0 0 0,0 0 0,1 0 0,-1 0 0,1 0 0,-1 0 0,1 0 0,3 4 0,2 1 0,4 5 0,0 0 0,5 0 0,1 0 0,4 1 0,-5 4 0,5-3 0,-5 4 0,5-6 0,-4 0 0,3 0 0,-3 0 0,-1 1 0,5-1 0,-9 0 0,8 6 0,-8-5 0,4 5 0,0-1 0,-3-3 0,7 9 0,-7-9 0,3 9 0,0-4 0,-4 0 0,4 4 0,-1-9 0,-2 9 0,2-10 0,-4 11 0,5-5 0,-4 0 0,4 4 0,-5-9 0,0 4 0,0-1 0,0-3 0,5 4 0,-4-6 0,4 0 0,-5 0 0,0 1 0,0-1 0,0 0 0,0 0 0,0 0 0,0 0 0,0 1 0,0-1 0,0 0 0,0 0 0,0 0 0,0 0 0,0 0 0,-5 1 0,-1-6 0,-4 4 0,4-3 0,-3 0 0,3 3 0,-4-4 0,-1 1 0,1 3 0,0-8 0,4 8 0,-3-8 0,8 8 0,-9-8 0,5 4 0,-5-5 0,5 0 0,1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7-04T20:01:10.67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251 18 24575,'-83'52'0,"-1"0"0,28-4 0,29-11 0,59-31 0,31-2 0,-47-4 0,-5 0 0,5 0 0,-6 0 0,1 0 0,-1 0 0,0 5 0,0-4 0,1 8 0,-1-8 0,0 8 0,0-8 0,0 8 0,1-7 0,-1 7 0,-5-4 0,5 6 0,-5-6 0,1 4 0,3-3 0,-4 4 0,1 0 0,3 0 0,-8 1 0,4-1 0,-1 0 0,-2 0 0,2 1 0,-4-1 0,0 6 0,5-5 0,-4 5 0,3-6 0,-4 0 0,0 6 0,0-4 0,0 3 0,0-4 0,0-1 0,0 0 0,0 0 0,0 0 0,0 0 0,0 0 0,0-1 0,0 1 0,-4-5 0,-2 0 0,0-1 0,-3-3 0,3 8 0,-4-8 0,0 3 0,0-4 0,4 5 0,-3-4 0,3 4 0,-4-5 0,-1 0 0,1 0 0,0 0 0,0 0 0,0 0 0,0 0 0,0 0 0,0 0 0,0 0 0,0 0 0,0 0 0,0 0 0,0 0 0,5-5 0,1-1 0,4-4 0,-5 5 0,4-4 0,-4 3 0,5-5 0,0 1 0,0 0 0,0 0 0,0 0 0,0 0 0,0-1 0,0 1 0,0 0 0,0-1 0,0 1 0,0 0 0,0-1 0,0 1 0,0-1 0,5-4 0,-4 3 0,9-4 0,-4 6 0,4-6 0,1 4 0,-1-4 0,1 6 0,-1-6 0,1 4 0,0-9 0,-1 9 0,1-4 0,0 0 0,-1 4 0,1-3 0,-1 4 0,0 1 0,0-1 0,1 6 0,-6-5 0,4 9 0,-3-8 0,0 3 0,3 0 0,-8-3 0,8 8 0,-8-8 0,8 8 0,-8-8 0,8 7 0,-7-7 0,2 4 0,-4-5 0,0 0 0,0 0 0,0 1 0,0-2 0,0 2 0,0-1 0,-4 4 0,-2-3 0,-4 8 0,0-4 0,1 5 0,-1 0 0,0 0 0,1 0 0,-1 0 0,0 0 0,5 5 0,1 0 0,4 5 0,0-4 0,0-2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7-04T20:36:34.55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27 206 24575,'4'-10'0,"2"-5"0,5-2 0,-1 0 0,1-3 0,-1 3 0,1 5 0,0-7 0,-1 12 0,1-15 0,-1 15 0,1-8 0,-1 14 0,1-3 0,-1-6 0,0 7 0,1-7 0,-1 10 0,0 0 0,1 0 0,-1 0 0,0 0 0,0 0 0,0 10 0,1 9 0,-4 12 0,3-1 0,-8 6 0,8-5 0,-9 6 0,5 0 0,-6-6 0,0-2 0,0-6 0,0-1 0,0-5 0,0-1 0,0-6 0,0 1 0,0-1 0,0 0 0,0 0 0,0 1 0,0-1 0,0 0 0,-5 0 0,0 0 0,-6 0 0,1-4 0,0 2 0,9-7 0,2 4 0,9-5 0,0 0 0,0 4 0,0 2 0,0 4 0,1 0 0,-1 0 0,0 0 0,0 1 0,0-1 0,-4 0 0,3 0 0,-3 0 0,4 1 0,-5-1 0,5 0 0,-9 6 0,8-5 0,-8 5 0,4-6 0,-5 6 0,0-4 0,0 3 0,0-4 0,0-1 0,0 6 0,0-5 0,0 5 0,0-6 0,0 1 0,0 4 0,0-3 0,0 4 0,0-1 0,0-3 0,0 4 0,-6-1 0,1-3 0,-12 4 0,5-5 0,-4-1 0,1 1 0,-3 0 0,1 0 0,-4-5 0,4-2 0,-1-4 0,-3 0 0,4 0 0,-1 0 0,-8-4 0,13-2 0,-7-4 0,4-1 0,4 5 0,-4-4 0,6 4 0,0-4 0,-1 0 0,1-1 0,0 1 0,-1 0 0,1-1 0,4 1 0,-3 4 0,8-3 0,-9 3 0,9-4 0,-8-1 0,8 1 0,-3 0 0,4 0 0,0 0 0,0 0 0,0-1 0,0 1 0,0-6 0,0 4 0,0-3 0,0 4 0,0 1 0,0 0 0,0 0 0,0 0 0,4 5 0,-3 0 0,3 5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7-04T20:36:37.69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482 83 24575,'-15'0'0,"1"0"0,-1 0 0,-3 0 0,-4-10 0,-1 7 0,-6-18 0,4 18 0,-4-13 0,0 15 0,4-10 0,-4 10 0,6-9 0,0 9 0,6-4 0,-4 5 0,9 0 0,-4 0 0,6 0 0,-1 0 0,1 0 0,0 0 0,-1 4 0,6 7 0,-5 6 0,9 6 0,-10 0 0,10 6 0,-4-5 0,0 5 0,4-6 0,-4-6 0,5 4 0,0-9 0,0 3 0,0 1 0,0-4 0,0 3 0,0-5 0,0 1 0,0-1 0,0 0 0,0 5 0,0-4 0,4 3 0,1-8 0,5 3 0,1-8 0,-1 4 0,0-1 0,0-3 0,6 4 0,-4-5 0,9 0 0,-10 0 0,10 0 0,-9 0 0,9 0 0,-9 0 0,3 0 0,1 0 0,-4 0 0,3 0 0,-5 0 0,1 0 0,-1 0 0,0 0 0,0-5 0,0-1 0,1 0 0,-1-3 0,0 3 0,0 1 0,1-5 0,-6 5 0,4-1 0,-3-3 0,4 7 0,-4-7 0,3 8 0,-8-8 0,8 8 0,-8-8 0,8 8 0,-8-7 0,8 7 0,-8-8 0,8 3 0,-3 0 0,4-3 0,-4 3 0,3-4 0,-4 4 0,1-3 0,3 8 0,-4-8 0,-4 12 0,3-2 0,-9 9 0,5 0 0,0 0 0,0 0 0,0 1 0,0 4 0,0-3 0,0 4 0,0-6 0,0 0 0,0 0 0,0 0 0,0 1 0,0-1 0,0 0 0,0 0 0,0 0 0,0 1 0,0 4 0,0-3 0,0 9 0,0-4 0,0 6 0,0-1 0,0 1 0,0-1 0,0 1 0,0 0 0,0-1 0,0 1 0,0 0 0,0-1 0,0 1 0,0-6 0,0 4 0,0-9 0,0 9 0,0-9 0,0 3 0,0-4 0,0-1 0,0 0 0,0 0 0,0 1 0,0-1 0,0 0 0,0 0 0,0 0 0,0 0 0,0 1 0,0-1 0,0 0 0,0 0 0,0 0 0,0 0 0,0-1 0,0 1 0,0-1 0,0 1 0,0 0 0,0-1 0,0 1 0,0-1 0,0 1 0,0-1 0,0 1 0,0-5 0,0-1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7-04T20:36:39.21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1 106 24575,'0'-10'0,"0"-6"0,0 5 0,0-5 0,0 5 0,0 1 0,0 0 0,0-1 0,4 6 0,1 0 0,5 5 0,-1 0 0,-3 4 0,2 1 0,-7 5 0,3 0 0,-4 1 0,0-1 0,0 0 0,0 0 0,0-4 0,0-2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4971851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52845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08253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5"/>
          <p:cNvSpPr txBox="1"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9" name="Google Shape;19;p5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0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4"/>
          <p:cNvSpPr txBox="1">
            <a:spLocks noGrp="1"/>
          </p:cNvSpPr>
          <p:nvPr>
            <p:ph type="body" idx="1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6" name="Google Shape;76;p1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7" name="Google Shape;77;p1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>
            <a:spLocks noGrp="1"/>
          </p:cNvSpPr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5"/>
          <p:cNvSpPr txBox="1">
            <a:spLocks noGrp="1"/>
          </p:cNvSpPr>
          <p:nvPr>
            <p:ph type="body" idx="1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5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2" name="Google Shape;82;p15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3" name="Google Shape;83;p15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5" name="Google Shape;25;p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6" name="Google Shape;26;p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1" name="Google Shape;31;p7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body" idx="2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8" name="Google Shape;38;p8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9" name="Google Shape;39;p8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2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body" idx="3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body" idx="4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7" name="Google Shape;47;p9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8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2" name="Google Shape;52;p1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6" name="Google Shape;56;p1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7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2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2"/>
          <p:cNvSpPr txBox="1">
            <a:spLocks noGrp="1"/>
          </p:cNvSpPr>
          <p:nvPr>
            <p:ph type="body"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12"/>
          <p:cNvSpPr txBox="1">
            <a:spLocks noGrp="1"/>
          </p:cNvSpPr>
          <p:nvPr>
            <p:ph type="body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1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3" name="Google Shape;63;p1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4" name="Google Shape;64;p1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>
            <a:spLocks noGrp="1"/>
          </p:cNvSpPr>
          <p:nvPr>
            <p:ph type="pic" idx="2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8" name="Google Shape;68;p13"/>
          <p:cNvSpPr txBox="1">
            <a:spLocks noGrp="1"/>
          </p:cNvSpPr>
          <p:nvPr>
            <p:ph type="body" idx="1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0" name="Google Shape;70;p1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1" name="Google Shape;71;p1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4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3" name="Google Shape;13;p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4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customXml" Target="../ink/ink10.xml"/><Relationship Id="rId21" Type="http://schemas.openxmlformats.org/officeDocument/2006/relationships/image" Target="../media/image17.png"/><Relationship Id="rId42" Type="http://schemas.openxmlformats.org/officeDocument/2006/relationships/customXml" Target="../ink/ink18.xml"/><Relationship Id="rId47" Type="http://schemas.openxmlformats.org/officeDocument/2006/relationships/image" Target="../media/image30.png"/><Relationship Id="rId63" Type="http://schemas.openxmlformats.org/officeDocument/2006/relationships/image" Target="../media/image38.png"/><Relationship Id="rId68" Type="http://schemas.openxmlformats.org/officeDocument/2006/relationships/customXml" Target="../ink/ink31.xml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4.png"/><Relationship Id="rId29" Type="http://schemas.openxmlformats.org/officeDocument/2006/relationships/image" Target="../media/image21.png"/><Relationship Id="rId11" Type="http://schemas.openxmlformats.org/officeDocument/2006/relationships/image" Target="../media/image11.png"/><Relationship Id="rId24" Type="http://schemas.openxmlformats.org/officeDocument/2006/relationships/customXml" Target="../ink/ink9.xml"/><Relationship Id="rId32" Type="http://schemas.openxmlformats.org/officeDocument/2006/relationships/customXml" Target="../ink/ink13.xml"/><Relationship Id="rId37" Type="http://schemas.openxmlformats.org/officeDocument/2006/relationships/image" Target="../media/image25.png"/><Relationship Id="rId40" Type="http://schemas.openxmlformats.org/officeDocument/2006/relationships/customXml" Target="../ink/ink17.xml"/><Relationship Id="rId45" Type="http://schemas.openxmlformats.org/officeDocument/2006/relationships/image" Target="../media/image29.png"/><Relationship Id="rId53" Type="http://schemas.openxmlformats.org/officeDocument/2006/relationships/image" Target="../media/image33.png"/><Relationship Id="rId58" Type="http://schemas.openxmlformats.org/officeDocument/2006/relationships/customXml" Target="../ink/ink26.xml"/><Relationship Id="rId66" Type="http://schemas.openxmlformats.org/officeDocument/2006/relationships/customXml" Target="../ink/ink30.xml"/><Relationship Id="rId5" Type="http://schemas.openxmlformats.org/officeDocument/2006/relationships/image" Target="../media/image8.png"/><Relationship Id="rId61" Type="http://schemas.openxmlformats.org/officeDocument/2006/relationships/image" Target="../media/image37.png"/><Relationship Id="rId19" Type="http://schemas.openxmlformats.org/officeDocument/2006/relationships/image" Target="../media/image16.png"/><Relationship Id="rId14" Type="http://schemas.openxmlformats.org/officeDocument/2006/relationships/customXml" Target="../ink/ink5.xml"/><Relationship Id="rId22" Type="http://schemas.openxmlformats.org/officeDocument/2006/relationships/customXml" Target="../ink/ink8.xml"/><Relationship Id="rId27" Type="http://schemas.openxmlformats.org/officeDocument/2006/relationships/image" Target="../media/image20.png"/><Relationship Id="rId30" Type="http://schemas.openxmlformats.org/officeDocument/2006/relationships/customXml" Target="../ink/ink12.xml"/><Relationship Id="rId35" Type="http://schemas.openxmlformats.org/officeDocument/2006/relationships/image" Target="../media/image24.png"/><Relationship Id="rId43" Type="http://schemas.openxmlformats.org/officeDocument/2006/relationships/image" Target="../media/image28.png"/><Relationship Id="rId48" Type="http://schemas.openxmlformats.org/officeDocument/2006/relationships/customXml" Target="../ink/ink21.xml"/><Relationship Id="rId56" Type="http://schemas.openxmlformats.org/officeDocument/2006/relationships/customXml" Target="../ink/ink25.xml"/><Relationship Id="rId64" Type="http://schemas.openxmlformats.org/officeDocument/2006/relationships/customXml" Target="../ink/ink29.xml"/><Relationship Id="rId69" Type="http://schemas.openxmlformats.org/officeDocument/2006/relationships/image" Target="../media/image41.png"/><Relationship Id="rId8" Type="http://schemas.openxmlformats.org/officeDocument/2006/relationships/customXml" Target="../ink/ink2.xml"/><Relationship Id="rId51" Type="http://schemas.openxmlformats.org/officeDocument/2006/relationships/image" Target="../media/image32.png"/><Relationship Id="rId72" Type="http://schemas.openxmlformats.org/officeDocument/2006/relationships/image" Target="../media/image43.png"/><Relationship Id="rId3" Type="http://schemas.openxmlformats.org/officeDocument/2006/relationships/image" Target="../media/image6.png"/><Relationship Id="rId12" Type="http://schemas.openxmlformats.org/officeDocument/2006/relationships/customXml" Target="../ink/ink4.xml"/><Relationship Id="rId17" Type="http://schemas.openxmlformats.org/officeDocument/2006/relationships/image" Target="../media/image15.png"/><Relationship Id="rId25" Type="http://schemas.openxmlformats.org/officeDocument/2006/relationships/image" Target="../media/image19.png"/><Relationship Id="rId33" Type="http://schemas.openxmlformats.org/officeDocument/2006/relationships/image" Target="../media/image23.png"/><Relationship Id="rId38" Type="http://schemas.openxmlformats.org/officeDocument/2006/relationships/customXml" Target="../ink/ink16.xml"/><Relationship Id="rId46" Type="http://schemas.openxmlformats.org/officeDocument/2006/relationships/customXml" Target="../ink/ink20.xml"/><Relationship Id="rId59" Type="http://schemas.openxmlformats.org/officeDocument/2006/relationships/image" Target="../media/image36.png"/><Relationship Id="rId67" Type="http://schemas.openxmlformats.org/officeDocument/2006/relationships/image" Target="../media/image40.png"/><Relationship Id="rId20" Type="http://schemas.openxmlformats.org/officeDocument/2006/relationships/customXml" Target="../ink/ink7.xml"/><Relationship Id="rId41" Type="http://schemas.openxmlformats.org/officeDocument/2006/relationships/image" Target="../media/image27.png"/><Relationship Id="rId54" Type="http://schemas.openxmlformats.org/officeDocument/2006/relationships/customXml" Target="../ink/ink24.xml"/><Relationship Id="rId62" Type="http://schemas.openxmlformats.org/officeDocument/2006/relationships/customXml" Target="../ink/ink28.xml"/><Relationship Id="rId70" Type="http://schemas.openxmlformats.org/officeDocument/2006/relationships/customXml" Target="../ink/ink32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1.xml"/><Relationship Id="rId15" Type="http://schemas.openxmlformats.org/officeDocument/2006/relationships/image" Target="../media/image13.png"/><Relationship Id="rId23" Type="http://schemas.openxmlformats.org/officeDocument/2006/relationships/image" Target="../media/image18.png"/><Relationship Id="rId28" Type="http://schemas.openxmlformats.org/officeDocument/2006/relationships/customXml" Target="../ink/ink11.xml"/><Relationship Id="rId36" Type="http://schemas.openxmlformats.org/officeDocument/2006/relationships/customXml" Target="../ink/ink15.xml"/><Relationship Id="rId49" Type="http://schemas.openxmlformats.org/officeDocument/2006/relationships/image" Target="../media/image31.png"/><Relationship Id="rId57" Type="http://schemas.openxmlformats.org/officeDocument/2006/relationships/image" Target="../media/image35.png"/><Relationship Id="rId10" Type="http://schemas.openxmlformats.org/officeDocument/2006/relationships/customXml" Target="../ink/ink3.xml"/><Relationship Id="rId31" Type="http://schemas.openxmlformats.org/officeDocument/2006/relationships/image" Target="../media/image22.png"/><Relationship Id="rId44" Type="http://schemas.openxmlformats.org/officeDocument/2006/relationships/customXml" Target="../ink/ink19.xml"/><Relationship Id="rId52" Type="http://schemas.openxmlformats.org/officeDocument/2006/relationships/customXml" Target="../ink/ink23.xml"/><Relationship Id="rId60" Type="http://schemas.openxmlformats.org/officeDocument/2006/relationships/customXml" Target="../ink/ink27.xml"/><Relationship Id="rId65" Type="http://schemas.openxmlformats.org/officeDocument/2006/relationships/image" Target="../media/image39.png"/><Relationship Id="rId73" Type="http://schemas.openxmlformats.org/officeDocument/2006/relationships/image" Target="../media/image44.png"/><Relationship Id="rId4" Type="http://schemas.openxmlformats.org/officeDocument/2006/relationships/image" Target="../media/image7.png"/><Relationship Id="rId9" Type="http://schemas.openxmlformats.org/officeDocument/2006/relationships/image" Target="../media/image10.png"/><Relationship Id="rId13" Type="http://schemas.openxmlformats.org/officeDocument/2006/relationships/image" Target="../media/image12.png"/><Relationship Id="rId18" Type="http://schemas.openxmlformats.org/officeDocument/2006/relationships/customXml" Target="../ink/ink6.xml"/><Relationship Id="rId39" Type="http://schemas.openxmlformats.org/officeDocument/2006/relationships/image" Target="../media/image26.png"/><Relationship Id="rId34" Type="http://schemas.openxmlformats.org/officeDocument/2006/relationships/customXml" Target="../ink/ink14.xml"/><Relationship Id="rId50" Type="http://schemas.openxmlformats.org/officeDocument/2006/relationships/customXml" Target="../ink/ink22.xml"/><Relationship Id="rId55" Type="http://schemas.openxmlformats.org/officeDocument/2006/relationships/image" Target="../media/image34.png"/><Relationship Id="rId7" Type="http://schemas.openxmlformats.org/officeDocument/2006/relationships/image" Target="../media/image9.png"/><Relationship Id="rId71" Type="http://schemas.openxmlformats.org/officeDocument/2006/relationships/image" Target="../media/image4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Complete the Partials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145657" y="712100"/>
            <a:ext cx="6546456" cy="56644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Directions:</a:t>
            </a:r>
            <a:r>
              <a:rPr lang="en-US" sz="1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Complete the partial </a:t>
            </a:r>
            <a:r>
              <a:rPr lang="en-US" sz="1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</a:t>
            </a:r>
            <a:r>
              <a:rPr lang="en-US" sz="1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uotient for each of the problems.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91" name="Google Shape;91;p1"/>
              <p:cNvGraphicFramePr/>
              <p:nvPr>
                <p:extLst>
                  <p:ext uri="{D42A27DB-BD31-4B8C-83A1-F6EECF244321}">
                    <p14:modId xmlns:p14="http://schemas.microsoft.com/office/powerpoint/2010/main" val="3999412"/>
                  </p:ext>
                </p:extLst>
              </p:nvPr>
            </p:nvGraphicFramePr>
            <p:xfrm>
              <a:off x="145657" y="1214682"/>
              <a:ext cx="6387450" cy="7754061"/>
            </p:xfrm>
            <a:graphic>
              <a:graphicData uri="http://schemas.openxmlformats.org/drawingml/2006/table">
                <a:tbl>
                  <a:tblPr firstRow="1" bandRow="1">
                    <a:noFill/>
                    <a:tableStyleId>{D013B7BA-EBC0-4FE1-9220-3A79F6117AE2}</a:tableStyleId>
                  </a:tblPr>
                  <a:tblGrid>
                    <a:gridCol w="3193725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193725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75475">
                    <a:tc>
                      <a:txBody>
                        <a:bodyPr/>
                        <a:lstStyle/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r>
                            <a:rPr lang="en-US" sz="1800" dirty="0"/>
                            <a:t>Problem: 5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sz="1800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oMath>
                          </a14:m>
                          <a:r>
                            <a:rPr lang="en-US" sz="1800" u="none" strike="noStrike" cap="none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 u="none" strike="noStrike" cap="none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  <m:r>
                                <a:rPr lang="en-US" sz="1800" b="0" i="1" u="none" strike="noStrike" cap="none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f>
                                <m:fPr>
                                  <m:ctrlPr>
                                    <a:rPr lang="en-US" sz="1800" i="1" u="none" strike="noStrike" cap="none" dirty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b="0" i="1" u="none" strike="noStrike" cap="none" dirty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800" b="0" i="1" u="none" strike="noStrike" cap="none" dirty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endParaRPr sz="1800" u="none" strike="noStrike" cap="none" dirty="0"/>
                        </a:p>
                      </a:txBody>
                      <a:tcPr marL="91450" marR="91450" marT="45725" marB="45725"/>
                    </a:tc>
                    <a:tc>
                      <a:txBody>
                        <a:bodyPr/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r>
                            <a:rPr lang="en-US" sz="1800" dirty="0"/>
                            <a:t>Problem: 8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AE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ar-AE" sz="1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sz="18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ar-AE" sz="18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oMath>
                          </a14:m>
                          <a:r>
                            <a:rPr lang="ar-AE" sz="1800" u="none" strike="noStrike" cap="none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ar-AE" sz="1800" i="1" u="none" strike="noStrike" cap="none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  <m:r>
                                <a:rPr lang="ar-AE" sz="1800" b="0" i="1" u="none" strike="noStrike" cap="none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f>
                                <m:fPr>
                                  <m:ctrlPr>
                                    <a:rPr lang="ar-AE" sz="1800" i="1" u="none" strike="noStrike" cap="none" dirty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ar-AE" sz="1800" b="0" i="1" u="none" strike="noStrike" cap="none" dirty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ar-AE" sz="1800" b="0" i="1" u="none" strike="noStrike" cap="none" dirty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endParaRPr lang="ar-AE" sz="1800"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sz="1800" dirty="0"/>
                        </a:p>
                      </a:txBody>
                      <a:tcPr marL="91450" marR="91450" marT="45725" marB="45725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2967400">
                    <a:tc>
                      <a:txBody>
                        <a:bodyPr/>
                        <a:lstStyle/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550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r>
                            <a:rPr lang="en-US" sz="1550" dirty="0"/>
                            <a:t>Answer: _______________</a:t>
                          </a:r>
                          <a:endParaRPr sz="1550" dirty="0"/>
                        </a:p>
                      </a:txBody>
                      <a:tcPr marL="91450" marR="91450" marT="45725" marB="45725">
                        <a:lnB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 dirty="0"/>
                        </a:p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r>
                            <a:rPr lang="en-US" sz="1550" dirty="0"/>
                            <a:t>Answer: _______________</a:t>
                          </a:r>
                          <a:endParaRPr sz="1350" dirty="0"/>
                        </a:p>
                      </a:txBody>
                      <a:tcPr marL="91450" marR="91450" marT="45725" marB="45725">
                        <a:lnB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23250">
                    <a:tc>
                      <a:txBody>
                        <a:bodyPr/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800" dirty="0"/>
                            <a:t>Problem: 3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n-US" sz="1800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oMath>
                          </a14:m>
                          <a:r>
                            <a:rPr lang="en-US" sz="1800" u="none" strike="noStrike" cap="none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 u="none" strike="noStrike" cap="none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  <m:r>
                                <a:rPr lang="en-US" sz="1800" b="0" i="1" u="none" strike="noStrike" cap="none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f>
                                <m:fPr>
                                  <m:ctrlPr>
                                    <a:rPr lang="en-US" sz="1800" i="1" u="none" strike="noStrike" cap="none" dirty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b="0" i="1" u="none" strike="noStrike" cap="none" dirty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800" b="0" i="1" u="none" strike="noStrike" cap="none" dirty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den>
                              </m:f>
                            </m:oMath>
                          </a14:m>
                          <a:endParaRPr sz="1800" dirty="0"/>
                        </a:p>
                      </a:txBody>
                      <a:tcPr marL="91450" marR="91450" marT="45725" marB="45725">
                        <a:lnT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r>
                            <a:rPr lang="en-US" sz="1800" dirty="0"/>
                            <a:t>Problem: 4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sz="1800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oMath>
                          </a14:m>
                          <a:r>
                            <a:rPr lang="en-US" sz="1800" u="none" strike="noStrike" cap="none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 u="none" strike="noStrike" cap="none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  <m:r>
                                <a:rPr lang="en-US" sz="1800" b="0" i="1" u="none" strike="noStrike" cap="none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f>
                                <m:fPr>
                                  <m:ctrlPr>
                                    <a:rPr lang="en-US" sz="1800" i="1" u="none" strike="noStrike" cap="none" dirty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b="0" i="1" u="none" strike="noStrike" cap="none" dirty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800" b="0" i="1" u="none" strike="noStrike" cap="none" dirty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endParaRPr sz="1800" u="none" strike="noStrike" cap="none" dirty="0"/>
                        </a:p>
                      </a:txBody>
                      <a:tcPr marL="91450" marR="91450" marT="45725" marB="45725">
                        <a:lnT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5045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r>
                            <a:rPr lang="en-US" sz="1550" dirty="0"/>
                            <a:t>Answer: _______________</a:t>
                          </a:r>
                          <a:endParaRPr sz="1550"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</a:txBody>
                      <a:tcPr marL="91450" marR="91450" marT="45725" marB="45725">
                        <a:lnL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sz="1550" dirty="0"/>
                        </a:p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r>
                            <a:rPr lang="en-US" sz="1550" dirty="0"/>
                            <a:t>Answer: _______________</a:t>
                          </a:r>
                          <a:endParaRPr sz="1550"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</a:txBody>
                      <a:tcPr marL="91450" marR="91450" marT="45725" marB="45725">
                        <a:lnL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91" name="Google Shape;91;p1"/>
              <p:cNvGraphicFramePr/>
              <p:nvPr>
                <p:extLst>
                  <p:ext uri="{D42A27DB-BD31-4B8C-83A1-F6EECF244321}">
                    <p14:modId xmlns:p14="http://schemas.microsoft.com/office/powerpoint/2010/main" val="3999412"/>
                  </p:ext>
                </p:extLst>
              </p:nvPr>
            </p:nvGraphicFramePr>
            <p:xfrm>
              <a:off x="145657" y="1214682"/>
              <a:ext cx="6387450" cy="7754061"/>
            </p:xfrm>
            <a:graphic>
              <a:graphicData uri="http://schemas.openxmlformats.org/drawingml/2006/table">
                <a:tbl>
                  <a:tblPr firstRow="1" bandRow="1">
                    <a:noFill/>
                    <a:tableStyleId>{D013B7BA-EBC0-4FE1-9220-3A79F6117AE2}</a:tableStyleId>
                  </a:tblPr>
                  <a:tblGrid>
                    <a:gridCol w="3193725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193725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75508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50" marR="91450" marT="45725" marB="45725">
                        <a:blipFill>
                          <a:blip r:embed="rId3"/>
                          <a:stretch>
                            <a:fillRect l="-397" r="-100397" b="-92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50" marR="91450" marT="45725" marB="45725">
                        <a:blipFill>
                          <a:blip r:embed="rId3"/>
                          <a:stretch>
                            <a:fillRect l="-100397" r="-397" b="-921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2967400">
                    <a:tc>
                      <a:txBody>
                        <a:bodyPr/>
                        <a:lstStyle/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55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r>
                            <a:rPr lang="en-US" sz="1550"/>
                            <a:t>Answer: _______________</a:t>
                          </a:r>
                          <a:endParaRPr sz="1550"/>
                        </a:p>
                      </a:txBody>
                      <a:tcPr marL="91450" marR="91450" marT="45725" marB="45725">
                        <a:lnB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/>
                        </a:p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r>
                            <a:rPr lang="en-US" sz="1550"/>
                            <a:t>Answer: _______________</a:t>
                          </a:r>
                          <a:endParaRPr sz="1350"/>
                        </a:p>
                      </a:txBody>
                      <a:tcPr marL="91450" marR="91450" marT="45725" marB="45725">
                        <a:lnB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8064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50" marR="91450" marT="45725" marB="45725">
                        <a:lnT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397" t="-773684" r="-100397" b="-7394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50" marR="91450" marT="45725" marB="45725">
                        <a:lnT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blipFill>
                          <a:blip r:embed="rId3"/>
                          <a:stretch>
                            <a:fillRect l="-100397" t="-773684" r="-397" b="-73947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55093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r>
                            <a:rPr lang="en-US" sz="1550" dirty="0"/>
                            <a:t>Answer: _______________</a:t>
                          </a:r>
                          <a:endParaRPr sz="1550"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</a:txBody>
                      <a:tcPr marL="91450" marR="91450" marT="45725" marB="45725">
                        <a:lnL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sz="1550" dirty="0"/>
                        </a:p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r>
                            <a:rPr lang="en-US" sz="1550" dirty="0"/>
                            <a:t>Answer: _______________</a:t>
                          </a:r>
                          <a:endParaRPr sz="1550"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</a:txBody>
                      <a:tcPr marL="91450" marR="91450" marT="45725" marB="45725">
                        <a:lnL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  <p:pic>
        <p:nvPicPr>
          <p:cNvPr id="6" name="Google Shape;101;ge18e5be985_0_2">
            <a:extLst>
              <a:ext uri="{FF2B5EF4-FFF2-40B4-BE49-F238E27FC236}">
                <a16:creationId xmlns:a16="http://schemas.microsoft.com/office/drawing/2014/main" id="{836AE4D2-3DBE-2E41-9B6E-A2A730C320BB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t="35188" r="27488" b="4330"/>
          <a:stretch/>
        </p:blipFill>
        <p:spPr>
          <a:xfrm>
            <a:off x="287425" y="2039725"/>
            <a:ext cx="1658225" cy="1577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100;ge18e5be985_0_2">
            <a:extLst>
              <a:ext uri="{FF2B5EF4-FFF2-40B4-BE49-F238E27FC236}">
                <a16:creationId xmlns:a16="http://schemas.microsoft.com/office/drawing/2014/main" id="{84322654-E24D-B744-BAFF-09966632F60C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 t="37554" r="27182"/>
          <a:stretch/>
        </p:blipFill>
        <p:spPr>
          <a:xfrm>
            <a:off x="3535300" y="2084625"/>
            <a:ext cx="1523200" cy="1487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87F1BE7-8444-564E-8C12-16FAFD51428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7822" y="5693380"/>
            <a:ext cx="1574547" cy="187120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812A745-6986-4242-88AC-BACFFEAB5B1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95533" y="5693380"/>
            <a:ext cx="1377677" cy="176036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Complete the Partials</a:t>
            </a:r>
            <a:endParaRPr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145657" y="712100"/>
            <a:ext cx="6546456" cy="56644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Directions:</a:t>
            </a:r>
            <a:r>
              <a:rPr lang="en-US" sz="1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Complete the partial </a:t>
            </a:r>
            <a:r>
              <a:rPr lang="en-US" sz="1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</a:t>
            </a:r>
            <a:r>
              <a:rPr lang="en-US" sz="1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uotient for each of the problems.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91" name="Google Shape;91;p1"/>
              <p:cNvGraphicFramePr/>
              <p:nvPr>
                <p:extLst>
                  <p:ext uri="{D42A27DB-BD31-4B8C-83A1-F6EECF244321}">
                    <p14:modId xmlns:p14="http://schemas.microsoft.com/office/powerpoint/2010/main" val="1308849119"/>
                  </p:ext>
                </p:extLst>
              </p:nvPr>
            </p:nvGraphicFramePr>
            <p:xfrm>
              <a:off x="165887" y="1174861"/>
              <a:ext cx="6387450" cy="7708678"/>
            </p:xfrm>
            <a:graphic>
              <a:graphicData uri="http://schemas.openxmlformats.org/drawingml/2006/table">
                <a:tbl>
                  <a:tblPr firstRow="1" bandRow="1">
                    <a:noFill/>
                    <a:tableStyleId>{D013B7BA-EBC0-4FE1-9220-3A79F6117AE2}</a:tableStyleId>
                  </a:tblPr>
                  <a:tblGrid>
                    <a:gridCol w="3179438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208012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550258">
                    <a:tc>
                      <a:txBody>
                        <a:bodyPr/>
                        <a:lstStyle/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r>
                            <a:rPr lang="en-US" sz="1800" dirty="0"/>
                            <a:t>Problem: 49.2</a:t>
                          </a:r>
                          <a:r>
                            <a:rPr lang="en-US" sz="1800" u="none" strike="noStrike" cap="none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 u="none" strike="noStrike" cap="none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</m:oMath>
                          </a14:m>
                          <a:r>
                            <a:rPr lang="en-US" sz="1800" u="none" strike="noStrike" cap="none" dirty="0"/>
                            <a:t> 4</a:t>
                          </a:r>
                          <a:endParaRPr sz="1800" u="none" strike="noStrike" cap="none" dirty="0"/>
                        </a:p>
                      </a:txBody>
                      <a:tcPr marL="91450" marR="91450" marT="45725" marB="45725"/>
                    </a:tc>
                    <a:tc>
                      <a:txBody>
                        <a:bodyPr/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r>
                            <a:rPr lang="en-US" sz="1800" dirty="0"/>
                            <a:t>Problem:</a:t>
                          </a:r>
                          <a:r>
                            <a:rPr lang="en-US" sz="1800" baseline="0" dirty="0"/>
                            <a:t> 78</a:t>
                          </a:r>
                          <a14:m>
                            <m:oMath xmlns:m="http://schemas.openxmlformats.org/officeDocument/2006/math">
                              <m:r>
                                <a:rPr lang="en-US" sz="1800" b="0" i="0" u="none" strike="noStrike" cap="none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800" i="1" u="none" strike="noStrike" cap="none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</m:oMath>
                          </a14:m>
                          <a:r>
                            <a:rPr lang="en-US" sz="1800" dirty="0"/>
                            <a:t> 8</a:t>
                          </a:r>
                          <a:endParaRPr lang="ar-AE" sz="1800" dirty="0"/>
                        </a:p>
                      </a:txBody>
                      <a:tcPr marL="91450" marR="91450" marT="45725" marB="45725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2967400">
                    <a:tc>
                      <a:txBody>
                        <a:bodyPr/>
                        <a:lstStyle/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550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r>
                            <a:rPr lang="en-US" sz="1550" dirty="0"/>
                            <a:t>Answer: _______________</a:t>
                          </a:r>
                        </a:p>
                      </a:txBody>
                      <a:tcPr marL="91450" marR="91450" marT="45725" marB="45725">
                        <a:lnB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 dirty="0"/>
                        </a:p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r>
                            <a:rPr lang="en-US" sz="1550" dirty="0"/>
                            <a:t>Answer: _______________</a:t>
                          </a:r>
                          <a:endParaRPr sz="1350" dirty="0"/>
                        </a:p>
                      </a:txBody>
                      <a:tcPr marL="91450" marR="91450" marT="45725" marB="45725">
                        <a:lnB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23250">
                    <a:tc>
                      <a:txBody>
                        <a:bodyPr/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r>
                            <a:rPr lang="en-US" sz="1800" dirty="0"/>
                            <a:t>Problem: 39.2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 u="none" strike="noStrike" cap="none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</m:oMath>
                          </a14:m>
                          <a:r>
                            <a:rPr lang="en-US" sz="1800" dirty="0"/>
                            <a:t> 7</a:t>
                          </a:r>
                        </a:p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sz="1800" dirty="0"/>
                        </a:p>
                      </a:txBody>
                      <a:tcPr marL="91450" marR="91450" marT="45725" marB="45725">
                        <a:lnT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r>
                            <a:rPr lang="en-US" sz="1800" dirty="0"/>
                            <a:t>Problem: 7.21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i="1" u="none" strike="noStrike" cap="none" dirty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÷</m:t>
                              </m:r>
                            </m:oMath>
                          </a14:m>
                          <a:r>
                            <a:rPr lang="en-US" sz="1800" u="none" strike="noStrike" cap="none" dirty="0"/>
                            <a:t> 7 </a:t>
                          </a:r>
                          <a:endParaRPr sz="1800" u="none" strike="noStrike" cap="none" dirty="0"/>
                        </a:p>
                      </a:txBody>
                      <a:tcPr marL="91450" marR="91450" marT="45725" marB="45725">
                        <a:lnT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50450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lang="en-US"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r>
                            <a:rPr lang="en-US" sz="1550" dirty="0"/>
                            <a:t>Answer: _______________</a:t>
                          </a:r>
                          <a:endParaRPr sz="1550"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</a:txBody>
                      <a:tcPr marL="91450" marR="91450" marT="45725" marB="45725">
                        <a:lnL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sz="1550" dirty="0"/>
                        </a:p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r>
                            <a:rPr lang="en-US" sz="1550" dirty="0"/>
                            <a:t>Answer: _______________</a:t>
                          </a:r>
                          <a:endParaRPr sz="1550"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</a:txBody>
                      <a:tcPr marL="91450" marR="91450" marT="45725" marB="45725">
                        <a:lnL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91" name="Google Shape;91;p1"/>
              <p:cNvGraphicFramePr/>
              <p:nvPr>
                <p:extLst>
                  <p:ext uri="{D42A27DB-BD31-4B8C-83A1-F6EECF244321}">
                    <p14:modId xmlns:p14="http://schemas.microsoft.com/office/powerpoint/2010/main" val="1308849119"/>
                  </p:ext>
                </p:extLst>
              </p:nvPr>
            </p:nvGraphicFramePr>
            <p:xfrm>
              <a:off x="165887" y="1174861"/>
              <a:ext cx="6387450" cy="7708678"/>
            </p:xfrm>
            <a:graphic>
              <a:graphicData uri="http://schemas.openxmlformats.org/drawingml/2006/table">
                <a:tbl>
                  <a:tblPr firstRow="1" bandRow="1">
                    <a:noFill/>
                    <a:tableStyleId>{D013B7BA-EBC0-4FE1-9220-3A79F6117AE2}</a:tableStyleId>
                  </a:tblPr>
                  <a:tblGrid>
                    <a:gridCol w="3179438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0000"/>
                        </a:ext>
                      </a:extLst>
                    </a:gridCol>
                    <a:gridCol w="3208012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0001"/>
                        </a:ext>
                      </a:extLst>
                    </a:gridCol>
                  </a:tblGrid>
                  <a:tr h="55025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50" marR="91450" marT="45725" marB="45725">
                        <a:blipFill rotWithShape="0">
                          <a:blip r:embed="rId3"/>
                          <a:stretch>
                            <a:fillRect l="-192" t="-64444" r="-101341" b="-13088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50" marR="91450" marT="45725" marB="45725">
                        <a:blipFill rotWithShape="0">
                          <a:blip r:embed="rId3"/>
                          <a:stretch>
                            <a:fillRect l="-99241" t="-64444" r="-380" b="-13088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10000"/>
                      </a:ext>
                    </a:extLst>
                  </a:tr>
                  <a:tr h="2967400">
                    <a:tc>
                      <a:txBody>
                        <a:bodyPr/>
                        <a:lstStyle/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550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r>
                            <a:rPr lang="en-US" sz="1550" dirty="0"/>
                            <a:t>Answer: _______________</a:t>
                          </a:r>
                        </a:p>
                      </a:txBody>
                      <a:tcPr marL="91450" marR="91450" marT="45725" marB="45725">
                        <a:lnB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 dirty="0"/>
                        </a:p>
                        <a:p>
                          <a:pPr marL="0" marR="0" lvl="0" indent="0" algn="l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sz="1350" u="none" strike="noStrike" cap="none" dirty="0"/>
                        </a:p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r>
                            <a:rPr lang="en-US" sz="1550" dirty="0"/>
                            <a:t>Answer: _______________</a:t>
                          </a:r>
                          <a:endParaRPr sz="1350" dirty="0"/>
                        </a:p>
                      </a:txBody>
                      <a:tcPr marL="91450" marR="91450" marT="45725" marB="45725">
                        <a:lnB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10001"/>
                      </a:ext>
                    </a:extLst>
                  </a:tr>
                  <a:tr h="64009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50" marR="91450" marT="45725" marB="45725">
                        <a:lnT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blipFill rotWithShape="0">
                          <a:blip r:embed="rId3"/>
                          <a:stretch>
                            <a:fillRect l="-192" t="-605714" r="-101341" b="-5571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50" marR="91450" marT="45725" marB="45725">
                        <a:lnT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  <a:blipFill rotWithShape="0">
                          <a:blip r:embed="rId3"/>
                          <a:stretch>
                            <a:fillRect l="-99241" t="-605714" r="-380" b="-55714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10002"/>
                      </a:ext>
                    </a:extLst>
                  </a:tr>
                  <a:tr h="3550930"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lang="en-US" dirty="0" smtClean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r>
                            <a:rPr lang="en-US" sz="1550" dirty="0"/>
                            <a:t>Answer: _______________</a:t>
                          </a:r>
                          <a:endParaRPr sz="1550"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</a:txBody>
                      <a:tcPr marL="91450" marR="91450" marT="45725" marB="45725">
                        <a:lnL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sz="1550" dirty="0"/>
                        </a:p>
                        <a:p>
                          <a:pPr marL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r>
                            <a:rPr lang="en-US" sz="1550" dirty="0"/>
                            <a:t>Answer: _______________</a:t>
                          </a:r>
                          <a:endParaRPr sz="1550" dirty="0"/>
                        </a:p>
                        <a:p>
                          <a:pPr marL="0" marR="0" lvl="0" indent="0" algn="ctr" rtl="0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chemeClr val="dk1"/>
                            </a:buClr>
                            <a:buSzPts val="1350"/>
                            <a:buFont typeface="Arial"/>
                            <a:buNone/>
                          </a:pPr>
                          <a:endParaRPr dirty="0"/>
                        </a:p>
                      </a:txBody>
                      <a:tcPr marL="91450" marR="91450" marT="45725" marB="45725">
                        <a:lnL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L>
                        <a:lnR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R>
                        <a:lnT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T>
                        <a:lnB w="12700" cap="flat" cmpd="sng">
                          <a:solidFill>
                            <a:schemeClr val="dk1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10003"/>
                      </a:ext>
                    </a:extLst>
                  </a:tr>
                </a:tbl>
              </a:graphicData>
            </a:graphic>
          </p:graphicFrame>
        </mc:Fallback>
      </mc:AlternateContent>
      <p:pic>
        <p:nvPicPr>
          <p:cNvPr id="3" name="Picture 2">
            <a:extLst>
              <a:ext uri="{FF2B5EF4-FFF2-40B4-BE49-F238E27FC236}">
                <a16:creationId xmlns:a16="http://schemas.microsoft.com/office/drawing/2014/main" id="{82C407B0-EDC4-954A-9A2E-50210D8D28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6947" y="2138442"/>
            <a:ext cx="1358900" cy="14351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D9CFE14-14AD-9B4E-963F-BCE3BD7BBDD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42702" y="5565899"/>
            <a:ext cx="1485900" cy="1193800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55" name="Ink 54">
                <a:extLst>
                  <a:ext uri="{FF2B5EF4-FFF2-40B4-BE49-F238E27FC236}">
                    <a16:creationId xmlns:a16="http://schemas.microsoft.com/office/drawing/2014/main" id="{3264AD40-F02F-1049-88A6-958B2AC6C111}"/>
                  </a:ext>
                </a:extLst>
              </p14:cNvPr>
              <p14:cNvContentPartPr/>
              <p14:nvPr/>
            </p14:nvContentPartPr>
            <p14:xfrm>
              <a:off x="4156222" y="2823660"/>
              <a:ext cx="739080" cy="904680"/>
            </p14:xfrm>
          </p:contentPart>
        </mc:Choice>
        <mc:Fallback xmlns="">
          <p:pic>
            <p:nvPicPr>
              <p:cNvPr id="55" name="Ink 54">
                <a:extLst>
                  <a:ext uri="{FF2B5EF4-FFF2-40B4-BE49-F238E27FC236}">
                    <a16:creationId xmlns:a16="http://schemas.microsoft.com/office/drawing/2014/main" id="{3264AD40-F02F-1049-88A6-958B2AC6C111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093222" y="2760660"/>
                <a:ext cx="864720" cy="1030320"/>
              </a:xfrm>
              <a:prstGeom prst="rect">
                <a:avLst/>
              </a:prstGeom>
            </p:spPr>
          </p:pic>
        </mc:Fallback>
      </mc:AlternateContent>
      <p:grpSp>
        <p:nvGrpSpPr>
          <p:cNvPr id="141" name="Group 140">
            <a:extLst>
              <a:ext uri="{FF2B5EF4-FFF2-40B4-BE49-F238E27FC236}">
                <a16:creationId xmlns:a16="http://schemas.microsoft.com/office/drawing/2014/main" id="{5DAB2E48-776E-B24E-AD59-EB782E25F8BD}"/>
              </a:ext>
            </a:extLst>
          </p:cNvPr>
          <p:cNvGrpSpPr/>
          <p:nvPr/>
        </p:nvGrpSpPr>
        <p:grpSpPr>
          <a:xfrm>
            <a:off x="4349362" y="6759699"/>
            <a:ext cx="372600" cy="221040"/>
            <a:chOff x="4371142" y="6576300"/>
            <a:chExt cx="372600" cy="2210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137" name="Ink 136">
                  <a:extLst>
                    <a:ext uri="{FF2B5EF4-FFF2-40B4-BE49-F238E27FC236}">
                      <a16:creationId xmlns:a16="http://schemas.microsoft.com/office/drawing/2014/main" id="{7329A915-7B27-6444-A950-18DD2B304D7E}"/>
                    </a:ext>
                  </a:extLst>
                </p14:cNvPr>
                <p14:cNvContentPartPr/>
                <p14:nvPr/>
              </p14:nvContentPartPr>
              <p14:xfrm>
                <a:off x="4371142" y="6731100"/>
                <a:ext cx="14760" cy="22680"/>
              </p14:xfrm>
            </p:contentPart>
          </mc:Choice>
          <mc:Fallback xmlns="">
            <p:pic>
              <p:nvPicPr>
                <p:cNvPr id="137" name="Ink 136">
                  <a:extLst>
                    <a:ext uri="{FF2B5EF4-FFF2-40B4-BE49-F238E27FC236}">
                      <a16:creationId xmlns:a16="http://schemas.microsoft.com/office/drawing/2014/main" id="{7329A915-7B27-6444-A950-18DD2B304D7E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4362142" y="6722460"/>
                  <a:ext cx="32400" cy="4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138" name="Ink 137">
                  <a:extLst>
                    <a:ext uri="{FF2B5EF4-FFF2-40B4-BE49-F238E27FC236}">
                      <a16:creationId xmlns:a16="http://schemas.microsoft.com/office/drawing/2014/main" id="{4C6E65CC-6796-964E-8C74-944B26D24AEB}"/>
                    </a:ext>
                  </a:extLst>
                </p14:cNvPr>
                <p14:cNvContentPartPr/>
                <p14:nvPr/>
              </p14:nvContentPartPr>
              <p14:xfrm>
                <a:off x="4468342" y="6597180"/>
                <a:ext cx="191880" cy="200160"/>
              </p14:xfrm>
            </p:contentPart>
          </mc:Choice>
          <mc:Fallback xmlns="">
            <p:pic>
              <p:nvPicPr>
                <p:cNvPr id="138" name="Ink 137">
                  <a:extLst>
                    <a:ext uri="{FF2B5EF4-FFF2-40B4-BE49-F238E27FC236}">
                      <a16:creationId xmlns:a16="http://schemas.microsoft.com/office/drawing/2014/main" id="{4C6E65CC-6796-964E-8C74-944B26D24AEB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4459702" y="6588540"/>
                  <a:ext cx="209520" cy="21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140" name="Ink 139">
                  <a:extLst>
                    <a:ext uri="{FF2B5EF4-FFF2-40B4-BE49-F238E27FC236}">
                      <a16:creationId xmlns:a16="http://schemas.microsoft.com/office/drawing/2014/main" id="{A54AE977-EF42-AD4C-B2D2-679DA96CC265}"/>
                    </a:ext>
                  </a:extLst>
                </p14:cNvPr>
                <p14:cNvContentPartPr/>
                <p14:nvPr/>
              </p14:nvContentPartPr>
              <p14:xfrm>
                <a:off x="4743382" y="6576300"/>
                <a:ext cx="360" cy="202320"/>
              </p14:xfrm>
            </p:contentPart>
          </mc:Choice>
          <mc:Fallback xmlns="">
            <p:pic>
              <p:nvPicPr>
                <p:cNvPr id="140" name="Ink 139">
                  <a:extLst>
                    <a:ext uri="{FF2B5EF4-FFF2-40B4-BE49-F238E27FC236}">
                      <a16:creationId xmlns:a16="http://schemas.microsoft.com/office/drawing/2014/main" id="{A54AE977-EF42-AD4C-B2D2-679DA96CC265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4734382" y="6567660"/>
                  <a:ext cx="18000" cy="2199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84" name="Ink 183">
                <a:extLst>
                  <a:ext uri="{FF2B5EF4-FFF2-40B4-BE49-F238E27FC236}">
                    <a16:creationId xmlns:a16="http://schemas.microsoft.com/office/drawing/2014/main" id="{121B839F-932F-DB45-83B2-0A870F96D7FC}"/>
                  </a:ext>
                </a:extLst>
              </p14:cNvPr>
              <p14:cNvContentPartPr/>
              <p14:nvPr/>
            </p14:nvContentPartPr>
            <p14:xfrm>
              <a:off x="3846622" y="2352780"/>
              <a:ext cx="60840" cy="288000"/>
            </p14:xfrm>
          </p:contentPart>
        </mc:Choice>
        <mc:Fallback xmlns="">
          <p:pic>
            <p:nvPicPr>
              <p:cNvPr id="184" name="Ink 183">
                <a:extLst>
                  <a:ext uri="{FF2B5EF4-FFF2-40B4-BE49-F238E27FC236}">
                    <a16:creationId xmlns:a16="http://schemas.microsoft.com/office/drawing/2014/main" id="{121B839F-932F-DB45-83B2-0A870F96D7FC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3837622" y="2344140"/>
                <a:ext cx="78480" cy="305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8" name="TextBox 187">
                <a:extLst>
                  <a:ext uri="{FF2B5EF4-FFF2-40B4-BE49-F238E27FC236}">
                    <a16:creationId xmlns:a16="http://schemas.microsoft.com/office/drawing/2014/main" id="{18F075ED-20DB-FA45-8D54-0D42C218142F}"/>
                  </a:ext>
                </a:extLst>
              </p:cNvPr>
              <p:cNvSpPr txBox="1"/>
              <p:nvPr/>
            </p:nvSpPr>
            <p:spPr>
              <a:xfrm>
                <a:off x="1990900" y="1910267"/>
                <a:ext cx="1170946" cy="16004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49.2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US" dirty="0"/>
                  <a:t> 4</a:t>
                </a:r>
              </a:p>
              <a:p>
                <a:r>
                  <a:rPr lang="en-US" dirty="0"/>
                  <a:t>What fact can I use?</a:t>
                </a:r>
              </a:p>
              <a:p>
                <a:endParaRPr lang="en-US" dirty="0"/>
              </a:p>
              <a:p>
                <a:r>
                  <a:rPr lang="en-US" dirty="0"/>
                  <a:t>4 × 12</a:t>
                </a:r>
              </a:p>
              <a:p>
                <a:endParaRPr lang="en-US" dirty="0"/>
              </a:p>
              <a:p>
                <a:r>
                  <a:rPr lang="en-US" dirty="0"/>
                  <a:t>1.2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US" dirty="0"/>
                  <a:t> 4 = ?</a:t>
                </a:r>
              </a:p>
            </p:txBody>
          </p:sp>
        </mc:Choice>
        <mc:Fallback xmlns="">
          <p:sp>
            <p:nvSpPr>
              <p:cNvPr id="188" name="TextBox 187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18F075ED-20DB-FA45-8D54-0D42C21814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0900" y="1910267"/>
                <a:ext cx="1170946" cy="1600438"/>
              </a:xfrm>
              <a:prstGeom prst="rect">
                <a:avLst/>
              </a:prstGeom>
              <a:blipFill rotWithShape="0">
                <a:blip r:embed="rId16"/>
                <a:stretch>
                  <a:fillRect l="-1563" t="-380" b="-30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9" name="TextBox 188">
                <a:extLst>
                  <a:ext uri="{FF2B5EF4-FFF2-40B4-BE49-F238E27FC236}">
                    <a16:creationId xmlns:a16="http://schemas.microsoft.com/office/drawing/2014/main" id="{95E5B254-8104-254B-855C-DE4E961C4A5C}"/>
                  </a:ext>
                </a:extLst>
              </p:cNvPr>
              <p:cNvSpPr txBox="1"/>
              <p:nvPr/>
            </p:nvSpPr>
            <p:spPr>
              <a:xfrm>
                <a:off x="5039345" y="2055559"/>
                <a:ext cx="1170946" cy="16004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ea typeface="Cambria Math" panose="02040503050406030204" pitchFamily="18" charset="0"/>
                  </a:rPr>
                  <a:t>78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US" dirty="0"/>
                  <a:t> 8 </a:t>
                </a:r>
              </a:p>
              <a:p>
                <a:r>
                  <a:rPr lang="en-US" dirty="0"/>
                  <a:t>What fact can I use?</a:t>
                </a:r>
              </a:p>
              <a:p>
                <a:endParaRPr lang="en-US" dirty="0"/>
              </a:p>
              <a:p>
                <a:r>
                  <a:rPr lang="en-US" dirty="0"/>
                  <a:t>8 × 9 </a:t>
                </a:r>
              </a:p>
              <a:p>
                <a:endParaRPr lang="en-US" dirty="0"/>
              </a:p>
              <a:p>
                <a:r>
                  <a:rPr lang="en-US" dirty="0"/>
                  <a:t>6.0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US" dirty="0"/>
                  <a:t> 8</a:t>
                </a:r>
              </a:p>
            </p:txBody>
          </p:sp>
        </mc:Choice>
        <mc:Fallback xmlns="">
          <p:sp>
            <p:nvSpPr>
              <p:cNvPr id="189" name="TextBox 188">
                <a:extLst>
                  <a:ext uri="{FF2B5EF4-FFF2-40B4-BE49-F238E27FC236}">
                    <a16:creationId xmlns:a16="http://schemas.microsoft.com/office/drawing/2014/main" id="{95E5B254-8104-254B-855C-DE4E961C4A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9345" y="2055559"/>
                <a:ext cx="1170946" cy="1600438"/>
              </a:xfrm>
              <a:prstGeom prst="rect">
                <a:avLst/>
              </a:prstGeom>
              <a:blipFill>
                <a:blip r:embed="rId17"/>
                <a:stretch>
                  <a:fillRect l="-1563" t="-760" b="-30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190" name="Ink 189">
                <a:extLst>
                  <a:ext uri="{FF2B5EF4-FFF2-40B4-BE49-F238E27FC236}">
                    <a16:creationId xmlns:a16="http://schemas.microsoft.com/office/drawing/2014/main" id="{A4CC4721-4E0E-8846-8B3D-E0733956C78E}"/>
                  </a:ext>
                </a:extLst>
              </p14:cNvPr>
              <p14:cNvContentPartPr/>
              <p14:nvPr/>
            </p14:nvContentPartPr>
            <p14:xfrm>
              <a:off x="4243905" y="2410020"/>
              <a:ext cx="129960" cy="225720"/>
            </p14:xfrm>
          </p:contentPart>
        </mc:Choice>
        <mc:Fallback xmlns="">
          <p:pic>
            <p:nvPicPr>
              <p:cNvPr id="190" name="Ink 189">
                <a:extLst>
                  <a:ext uri="{FF2B5EF4-FFF2-40B4-BE49-F238E27FC236}">
                    <a16:creationId xmlns:a16="http://schemas.microsoft.com/office/drawing/2014/main" id="{A4CC4721-4E0E-8846-8B3D-E0733956C78E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4235265" y="2401020"/>
                <a:ext cx="147600" cy="243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217" name="Ink 216">
                <a:extLst>
                  <a:ext uri="{FF2B5EF4-FFF2-40B4-BE49-F238E27FC236}">
                    <a16:creationId xmlns:a16="http://schemas.microsoft.com/office/drawing/2014/main" id="{E5C212C5-2B74-DB4D-A4DB-6F624D9F0928}"/>
                  </a:ext>
                </a:extLst>
              </p14:cNvPr>
              <p14:cNvContentPartPr/>
              <p14:nvPr/>
            </p14:nvContentPartPr>
            <p14:xfrm>
              <a:off x="695025" y="5880060"/>
              <a:ext cx="156600" cy="362880"/>
            </p14:xfrm>
          </p:contentPart>
        </mc:Choice>
        <mc:Fallback xmlns="">
          <p:pic>
            <p:nvPicPr>
              <p:cNvPr id="217" name="Ink 216">
                <a:extLst>
                  <a:ext uri="{FF2B5EF4-FFF2-40B4-BE49-F238E27FC236}">
                    <a16:creationId xmlns:a16="http://schemas.microsoft.com/office/drawing/2014/main" id="{E5C212C5-2B74-DB4D-A4DB-6F624D9F0928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686385" y="5871060"/>
                <a:ext cx="174240" cy="380520"/>
              </a:xfrm>
              <a:prstGeom prst="rect">
                <a:avLst/>
              </a:prstGeom>
            </p:spPr>
          </p:pic>
        </mc:Fallback>
      </mc:AlternateContent>
      <p:grpSp>
        <p:nvGrpSpPr>
          <p:cNvPr id="225" name="Group 224">
            <a:extLst>
              <a:ext uri="{FF2B5EF4-FFF2-40B4-BE49-F238E27FC236}">
                <a16:creationId xmlns:a16="http://schemas.microsoft.com/office/drawing/2014/main" id="{745653F4-649E-BF40-9F86-5108CA2A194A}"/>
              </a:ext>
            </a:extLst>
          </p:cNvPr>
          <p:cNvGrpSpPr/>
          <p:nvPr/>
        </p:nvGrpSpPr>
        <p:grpSpPr>
          <a:xfrm>
            <a:off x="478665" y="5768100"/>
            <a:ext cx="1024920" cy="628200"/>
            <a:chOff x="478665" y="5768100"/>
            <a:chExt cx="1024920" cy="6282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218" name="Ink 217">
                  <a:extLst>
                    <a:ext uri="{FF2B5EF4-FFF2-40B4-BE49-F238E27FC236}">
                      <a16:creationId xmlns:a16="http://schemas.microsoft.com/office/drawing/2014/main" id="{118FB6CC-1636-8743-8CF0-B3534D4298FF}"/>
                    </a:ext>
                  </a:extLst>
                </p14:cNvPr>
                <p14:cNvContentPartPr/>
                <p14:nvPr/>
              </p14:nvContentPartPr>
              <p14:xfrm>
                <a:off x="890145" y="5841900"/>
                <a:ext cx="181440" cy="401400"/>
              </p14:xfrm>
            </p:contentPart>
          </mc:Choice>
          <mc:Fallback xmlns="">
            <p:pic>
              <p:nvPicPr>
                <p:cNvPr id="218" name="Ink 217">
                  <a:extLst>
                    <a:ext uri="{FF2B5EF4-FFF2-40B4-BE49-F238E27FC236}">
                      <a16:creationId xmlns:a16="http://schemas.microsoft.com/office/drawing/2014/main" id="{118FB6CC-1636-8743-8CF0-B3534D4298FF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881505" y="5833260"/>
                  <a:ext cx="199080" cy="41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219" name="Ink 218">
                  <a:extLst>
                    <a:ext uri="{FF2B5EF4-FFF2-40B4-BE49-F238E27FC236}">
                      <a16:creationId xmlns:a16="http://schemas.microsoft.com/office/drawing/2014/main" id="{BE6C7DB9-CCA4-0242-85DA-ABF7F5463BCA}"/>
                    </a:ext>
                  </a:extLst>
                </p14:cNvPr>
                <p14:cNvContentPartPr/>
                <p14:nvPr/>
              </p14:nvContentPartPr>
              <p14:xfrm>
                <a:off x="1184985" y="6197220"/>
                <a:ext cx="17640" cy="38160"/>
              </p14:xfrm>
            </p:contentPart>
          </mc:Choice>
          <mc:Fallback xmlns="">
            <p:pic>
              <p:nvPicPr>
                <p:cNvPr id="219" name="Ink 218">
                  <a:extLst>
                    <a:ext uri="{FF2B5EF4-FFF2-40B4-BE49-F238E27FC236}">
                      <a16:creationId xmlns:a16="http://schemas.microsoft.com/office/drawing/2014/main" id="{BE6C7DB9-CCA4-0242-85DA-ABF7F5463BCA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1176345" y="6188580"/>
                  <a:ext cx="35280" cy="55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221" name="Ink 220">
                  <a:extLst>
                    <a:ext uri="{FF2B5EF4-FFF2-40B4-BE49-F238E27FC236}">
                      <a16:creationId xmlns:a16="http://schemas.microsoft.com/office/drawing/2014/main" id="{2629BCEC-4FA8-6346-8D03-90F1CC85801A}"/>
                    </a:ext>
                  </a:extLst>
                </p14:cNvPr>
                <p14:cNvContentPartPr/>
                <p14:nvPr/>
              </p14:nvContentPartPr>
              <p14:xfrm>
                <a:off x="1304145" y="5867100"/>
                <a:ext cx="199440" cy="388800"/>
              </p14:xfrm>
            </p:contentPart>
          </mc:Choice>
          <mc:Fallback xmlns="">
            <p:pic>
              <p:nvPicPr>
                <p:cNvPr id="221" name="Ink 220">
                  <a:extLst>
                    <a:ext uri="{FF2B5EF4-FFF2-40B4-BE49-F238E27FC236}">
                      <a16:creationId xmlns:a16="http://schemas.microsoft.com/office/drawing/2014/main" id="{2629BCEC-4FA8-6346-8D03-90F1CC85801A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1295145" y="5858100"/>
                  <a:ext cx="217080" cy="40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223" name="Ink 222">
                  <a:extLst>
                    <a:ext uri="{FF2B5EF4-FFF2-40B4-BE49-F238E27FC236}">
                      <a16:creationId xmlns:a16="http://schemas.microsoft.com/office/drawing/2014/main" id="{D00AE1D9-1B01-164E-961B-7F455AD28873}"/>
                    </a:ext>
                  </a:extLst>
                </p14:cNvPr>
                <p14:cNvContentPartPr/>
                <p14:nvPr/>
              </p14:nvContentPartPr>
              <p14:xfrm>
                <a:off x="1073385" y="5883300"/>
                <a:ext cx="7560" cy="45360"/>
              </p14:xfrm>
            </p:contentPart>
          </mc:Choice>
          <mc:Fallback xmlns="">
            <p:pic>
              <p:nvPicPr>
                <p:cNvPr id="223" name="Ink 222">
                  <a:extLst>
                    <a:ext uri="{FF2B5EF4-FFF2-40B4-BE49-F238E27FC236}">
                      <a16:creationId xmlns:a16="http://schemas.microsoft.com/office/drawing/2014/main" id="{D00AE1D9-1B01-164E-961B-7F455AD28873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1064745" y="5874660"/>
                  <a:ext cx="25200" cy="6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224" name="Ink 223">
                  <a:extLst>
                    <a:ext uri="{FF2B5EF4-FFF2-40B4-BE49-F238E27FC236}">
                      <a16:creationId xmlns:a16="http://schemas.microsoft.com/office/drawing/2014/main" id="{CAA57D8A-B302-EC4E-A6C8-938B74E2CE80}"/>
                    </a:ext>
                  </a:extLst>
                </p14:cNvPr>
                <p14:cNvContentPartPr/>
                <p14:nvPr/>
              </p14:nvContentPartPr>
              <p14:xfrm>
                <a:off x="478665" y="5768100"/>
                <a:ext cx="937080" cy="628200"/>
              </p14:xfrm>
            </p:contentPart>
          </mc:Choice>
          <mc:Fallback xmlns="">
            <p:pic>
              <p:nvPicPr>
                <p:cNvPr id="224" name="Ink 223">
                  <a:extLst>
                    <a:ext uri="{FF2B5EF4-FFF2-40B4-BE49-F238E27FC236}">
                      <a16:creationId xmlns:a16="http://schemas.microsoft.com/office/drawing/2014/main" id="{CAA57D8A-B302-EC4E-A6C8-938B74E2CE80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469665" y="5759100"/>
                  <a:ext cx="954720" cy="6458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32">
            <p14:nvContentPartPr>
              <p14:cNvPr id="226" name="Ink 225">
                <a:extLst>
                  <a:ext uri="{FF2B5EF4-FFF2-40B4-BE49-F238E27FC236}">
                    <a16:creationId xmlns:a16="http://schemas.microsoft.com/office/drawing/2014/main" id="{AB4925F4-1E11-074A-8223-B40792D19CB3}"/>
                  </a:ext>
                </a:extLst>
              </p14:cNvPr>
              <p14:cNvContentPartPr/>
              <p14:nvPr/>
            </p14:nvContentPartPr>
            <p14:xfrm>
              <a:off x="300465" y="5945220"/>
              <a:ext cx="147240" cy="359280"/>
            </p14:xfrm>
          </p:contentPart>
        </mc:Choice>
        <mc:Fallback xmlns="">
          <p:pic>
            <p:nvPicPr>
              <p:cNvPr id="226" name="Ink 225">
                <a:extLst>
                  <a:ext uri="{FF2B5EF4-FFF2-40B4-BE49-F238E27FC236}">
                    <a16:creationId xmlns:a16="http://schemas.microsoft.com/office/drawing/2014/main" id="{AB4925F4-1E11-074A-8223-B40792D19CB3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291825" y="5936580"/>
                <a:ext cx="164880" cy="376920"/>
              </a:xfrm>
              <a:prstGeom prst="rect">
                <a:avLst/>
              </a:prstGeom>
            </p:spPr>
          </p:pic>
        </mc:Fallback>
      </mc:AlternateContent>
      <p:grpSp>
        <p:nvGrpSpPr>
          <p:cNvPr id="234" name="Group 233">
            <a:extLst>
              <a:ext uri="{FF2B5EF4-FFF2-40B4-BE49-F238E27FC236}">
                <a16:creationId xmlns:a16="http://schemas.microsoft.com/office/drawing/2014/main" id="{305EA39D-4585-0E43-BB74-D5C803F9C79B}"/>
              </a:ext>
            </a:extLst>
          </p:cNvPr>
          <p:cNvGrpSpPr/>
          <p:nvPr/>
        </p:nvGrpSpPr>
        <p:grpSpPr>
          <a:xfrm>
            <a:off x="3587265" y="2321460"/>
            <a:ext cx="792877" cy="317520"/>
            <a:chOff x="3587265" y="2321460"/>
            <a:chExt cx="792877" cy="3175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181" name="Ink 180">
                  <a:extLst>
                    <a:ext uri="{FF2B5EF4-FFF2-40B4-BE49-F238E27FC236}">
                      <a16:creationId xmlns:a16="http://schemas.microsoft.com/office/drawing/2014/main" id="{3ABBB176-EBA3-0F4C-954C-E4600DD3866F}"/>
                    </a:ext>
                  </a:extLst>
                </p14:cNvPr>
                <p14:cNvContentPartPr/>
                <p14:nvPr/>
              </p14:nvContentPartPr>
              <p14:xfrm>
                <a:off x="4002502" y="2420100"/>
                <a:ext cx="139320" cy="218880"/>
              </p14:xfrm>
            </p:contentPart>
          </mc:Choice>
          <mc:Fallback xmlns="">
            <p:pic>
              <p:nvPicPr>
                <p:cNvPr id="181" name="Ink 180">
                  <a:extLst>
                    <a:ext uri="{FF2B5EF4-FFF2-40B4-BE49-F238E27FC236}">
                      <a16:creationId xmlns:a16="http://schemas.microsoft.com/office/drawing/2014/main" id="{3ABBB176-EBA3-0F4C-954C-E4600DD3866F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3993502" y="2411460"/>
                  <a:ext cx="156960" cy="23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182" name="Ink 181">
                  <a:extLst>
                    <a:ext uri="{FF2B5EF4-FFF2-40B4-BE49-F238E27FC236}">
                      <a16:creationId xmlns:a16="http://schemas.microsoft.com/office/drawing/2014/main" id="{B43BD98D-39BD-A745-97BB-24B36C1944F6}"/>
                    </a:ext>
                  </a:extLst>
                </p14:cNvPr>
                <p14:cNvContentPartPr/>
                <p14:nvPr/>
              </p14:nvContentPartPr>
              <p14:xfrm>
                <a:off x="3873262" y="2321460"/>
                <a:ext cx="506880" cy="17280"/>
              </p14:xfrm>
            </p:contentPart>
          </mc:Choice>
          <mc:Fallback xmlns="">
            <p:pic>
              <p:nvPicPr>
                <p:cNvPr id="182" name="Ink 181">
                  <a:extLst>
                    <a:ext uri="{FF2B5EF4-FFF2-40B4-BE49-F238E27FC236}">
                      <a16:creationId xmlns:a16="http://schemas.microsoft.com/office/drawing/2014/main" id="{B43BD98D-39BD-A745-97BB-24B36C1944F6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3864622" y="2312820"/>
                  <a:ext cx="524520" cy="3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233" name="Ink 232">
                  <a:extLst>
                    <a:ext uri="{FF2B5EF4-FFF2-40B4-BE49-F238E27FC236}">
                      <a16:creationId xmlns:a16="http://schemas.microsoft.com/office/drawing/2014/main" id="{0D9C5110-2914-544B-ADFB-BC765FDFEF1A}"/>
                    </a:ext>
                  </a:extLst>
                </p14:cNvPr>
                <p14:cNvContentPartPr/>
                <p14:nvPr/>
              </p14:nvContentPartPr>
              <p14:xfrm>
                <a:off x="3587265" y="2384460"/>
                <a:ext cx="218880" cy="248400"/>
              </p14:xfrm>
            </p:contentPart>
          </mc:Choice>
          <mc:Fallback xmlns="">
            <p:pic>
              <p:nvPicPr>
                <p:cNvPr id="233" name="Ink 232">
                  <a:extLst>
                    <a:ext uri="{FF2B5EF4-FFF2-40B4-BE49-F238E27FC236}">
                      <a16:creationId xmlns:a16="http://schemas.microsoft.com/office/drawing/2014/main" id="{0D9C5110-2914-544B-ADFB-BC765FDFEF1A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3578625" y="2375820"/>
                  <a:ext cx="236520" cy="2660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45" name="Group 244">
            <a:extLst>
              <a:ext uri="{FF2B5EF4-FFF2-40B4-BE49-F238E27FC236}">
                <a16:creationId xmlns:a16="http://schemas.microsoft.com/office/drawing/2014/main" id="{43DECE35-EC88-3E43-9DDF-8F67A3805DC4}"/>
              </a:ext>
            </a:extLst>
          </p:cNvPr>
          <p:cNvGrpSpPr/>
          <p:nvPr/>
        </p:nvGrpSpPr>
        <p:grpSpPr>
          <a:xfrm>
            <a:off x="598545" y="6424380"/>
            <a:ext cx="999000" cy="833760"/>
            <a:chOff x="598545" y="6424380"/>
            <a:chExt cx="999000" cy="8337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235" name="Ink 234">
                  <a:extLst>
                    <a:ext uri="{FF2B5EF4-FFF2-40B4-BE49-F238E27FC236}">
                      <a16:creationId xmlns:a16="http://schemas.microsoft.com/office/drawing/2014/main" id="{84EC5E4E-517D-2C4B-97D3-0DE8E052AC40}"/>
                    </a:ext>
                  </a:extLst>
                </p14:cNvPr>
                <p14:cNvContentPartPr/>
                <p14:nvPr/>
              </p14:nvContentPartPr>
              <p14:xfrm>
                <a:off x="724905" y="6424380"/>
                <a:ext cx="183600" cy="269280"/>
              </p14:xfrm>
            </p:contentPart>
          </mc:Choice>
          <mc:Fallback xmlns="">
            <p:pic>
              <p:nvPicPr>
                <p:cNvPr id="235" name="Ink 234">
                  <a:extLst>
                    <a:ext uri="{FF2B5EF4-FFF2-40B4-BE49-F238E27FC236}">
                      <a16:creationId xmlns:a16="http://schemas.microsoft.com/office/drawing/2014/main" id="{84EC5E4E-517D-2C4B-97D3-0DE8E052AC40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716265" y="6415740"/>
                  <a:ext cx="201240" cy="286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236" name="Ink 235">
                  <a:extLst>
                    <a:ext uri="{FF2B5EF4-FFF2-40B4-BE49-F238E27FC236}">
                      <a16:creationId xmlns:a16="http://schemas.microsoft.com/office/drawing/2014/main" id="{D36FF026-2F9F-4641-8D3F-E8CD3B9A195B}"/>
                    </a:ext>
                  </a:extLst>
                </p14:cNvPr>
                <p14:cNvContentPartPr/>
                <p14:nvPr/>
              </p14:nvContentPartPr>
              <p14:xfrm>
                <a:off x="991305" y="6445620"/>
                <a:ext cx="167760" cy="262800"/>
              </p14:xfrm>
            </p:contentPart>
          </mc:Choice>
          <mc:Fallback xmlns="">
            <p:pic>
              <p:nvPicPr>
                <p:cNvPr id="236" name="Ink 235">
                  <a:extLst>
                    <a:ext uri="{FF2B5EF4-FFF2-40B4-BE49-F238E27FC236}">
                      <a16:creationId xmlns:a16="http://schemas.microsoft.com/office/drawing/2014/main" id="{D36FF026-2F9F-4641-8D3F-E8CD3B9A195B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982665" y="6436620"/>
                  <a:ext cx="185400" cy="280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238" name="Ink 237">
                  <a:extLst>
                    <a:ext uri="{FF2B5EF4-FFF2-40B4-BE49-F238E27FC236}">
                      <a16:creationId xmlns:a16="http://schemas.microsoft.com/office/drawing/2014/main" id="{C8127613-1914-A24E-81B9-4457EE2A1B1B}"/>
                    </a:ext>
                  </a:extLst>
                </p14:cNvPr>
                <p14:cNvContentPartPr/>
                <p14:nvPr/>
              </p14:nvContentPartPr>
              <p14:xfrm>
                <a:off x="598545" y="6797700"/>
                <a:ext cx="999000" cy="9360"/>
              </p14:xfrm>
            </p:contentPart>
          </mc:Choice>
          <mc:Fallback xmlns="">
            <p:pic>
              <p:nvPicPr>
                <p:cNvPr id="238" name="Ink 237">
                  <a:extLst>
                    <a:ext uri="{FF2B5EF4-FFF2-40B4-BE49-F238E27FC236}">
                      <a16:creationId xmlns:a16="http://schemas.microsoft.com/office/drawing/2014/main" id="{C8127613-1914-A24E-81B9-4457EE2A1B1B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589545" y="6788700"/>
                  <a:ext cx="1016640" cy="27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240" name="Ink 239">
                  <a:extLst>
                    <a:ext uri="{FF2B5EF4-FFF2-40B4-BE49-F238E27FC236}">
                      <a16:creationId xmlns:a16="http://schemas.microsoft.com/office/drawing/2014/main" id="{5ADCCFDB-3BC2-3C4B-9023-CFB8FE854853}"/>
                    </a:ext>
                  </a:extLst>
                </p14:cNvPr>
                <p14:cNvContentPartPr/>
                <p14:nvPr/>
              </p14:nvContentPartPr>
              <p14:xfrm>
                <a:off x="967185" y="6903180"/>
                <a:ext cx="126000" cy="196200"/>
              </p14:xfrm>
            </p:contentPart>
          </mc:Choice>
          <mc:Fallback xmlns="">
            <p:pic>
              <p:nvPicPr>
                <p:cNvPr id="240" name="Ink 239">
                  <a:extLst>
                    <a:ext uri="{FF2B5EF4-FFF2-40B4-BE49-F238E27FC236}">
                      <a16:creationId xmlns:a16="http://schemas.microsoft.com/office/drawing/2014/main" id="{5ADCCFDB-3BC2-3C4B-9023-CFB8FE854853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958185" y="6894180"/>
                  <a:ext cx="143640" cy="213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242" name="Ink 241">
                  <a:extLst>
                    <a:ext uri="{FF2B5EF4-FFF2-40B4-BE49-F238E27FC236}">
                      <a16:creationId xmlns:a16="http://schemas.microsoft.com/office/drawing/2014/main" id="{B95818E5-05E6-7945-B784-97AE1EA0D9E1}"/>
                    </a:ext>
                  </a:extLst>
                </p14:cNvPr>
                <p14:cNvContentPartPr/>
                <p14:nvPr/>
              </p14:nvContentPartPr>
              <p14:xfrm>
                <a:off x="1100385" y="6926220"/>
                <a:ext cx="3600" cy="331920"/>
              </p14:xfrm>
            </p:contentPart>
          </mc:Choice>
          <mc:Fallback xmlns="">
            <p:pic>
              <p:nvPicPr>
                <p:cNvPr id="242" name="Ink 241">
                  <a:extLst>
                    <a:ext uri="{FF2B5EF4-FFF2-40B4-BE49-F238E27FC236}">
                      <a16:creationId xmlns:a16="http://schemas.microsoft.com/office/drawing/2014/main" id="{B95818E5-05E6-7945-B784-97AE1EA0D9E1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1091745" y="6917220"/>
                  <a:ext cx="21240" cy="349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243" name="Ink 242">
                  <a:extLst>
                    <a:ext uri="{FF2B5EF4-FFF2-40B4-BE49-F238E27FC236}">
                      <a16:creationId xmlns:a16="http://schemas.microsoft.com/office/drawing/2014/main" id="{B9AB9126-E71A-C74E-97E9-24F5C035C779}"/>
                    </a:ext>
                  </a:extLst>
                </p14:cNvPr>
                <p14:cNvContentPartPr/>
                <p14:nvPr/>
              </p14:nvContentPartPr>
              <p14:xfrm>
                <a:off x="1233225" y="7154460"/>
                <a:ext cx="360" cy="60480"/>
              </p14:xfrm>
            </p:contentPart>
          </mc:Choice>
          <mc:Fallback xmlns="">
            <p:pic>
              <p:nvPicPr>
                <p:cNvPr id="243" name="Ink 242">
                  <a:extLst>
                    <a:ext uri="{FF2B5EF4-FFF2-40B4-BE49-F238E27FC236}">
                      <a16:creationId xmlns:a16="http://schemas.microsoft.com/office/drawing/2014/main" id="{B9AB9126-E71A-C74E-97E9-24F5C035C779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1224585" y="7145460"/>
                  <a:ext cx="18000" cy="78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244" name="Ink 243">
                  <a:extLst>
                    <a:ext uri="{FF2B5EF4-FFF2-40B4-BE49-F238E27FC236}">
                      <a16:creationId xmlns:a16="http://schemas.microsoft.com/office/drawing/2014/main" id="{1C177C0C-6221-CF44-9E2F-56A383335144}"/>
                    </a:ext>
                  </a:extLst>
                </p14:cNvPr>
                <p14:cNvContentPartPr/>
                <p14:nvPr/>
              </p14:nvContentPartPr>
              <p14:xfrm>
                <a:off x="1325385" y="6979860"/>
                <a:ext cx="181080" cy="245880"/>
              </p14:xfrm>
            </p:contentPart>
          </mc:Choice>
          <mc:Fallback xmlns="">
            <p:pic>
              <p:nvPicPr>
                <p:cNvPr id="244" name="Ink 243">
                  <a:extLst>
                    <a:ext uri="{FF2B5EF4-FFF2-40B4-BE49-F238E27FC236}">
                      <a16:creationId xmlns:a16="http://schemas.microsoft.com/office/drawing/2014/main" id="{1C177C0C-6221-CF44-9E2F-56A383335144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1316385" y="6971220"/>
                  <a:ext cx="198720" cy="2635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59" name="Group 258">
            <a:extLst>
              <a:ext uri="{FF2B5EF4-FFF2-40B4-BE49-F238E27FC236}">
                <a16:creationId xmlns:a16="http://schemas.microsoft.com/office/drawing/2014/main" id="{F7536F97-BB4C-F448-8973-B63DFB49A90E}"/>
              </a:ext>
            </a:extLst>
          </p:cNvPr>
          <p:cNvGrpSpPr/>
          <p:nvPr/>
        </p:nvGrpSpPr>
        <p:grpSpPr>
          <a:xfrm>
            <a:off x="4453425" y="2398500"/>
            <a:ext cx="249480" cy="232560"/>
            <a:chOff x="4453425" y="2398500"/>
            <a:chExt cx="249480" cy="2325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257" name="Ink 256">
                  <a:extLst>
                    <a:ext uri="{FF2B5EF4-FFF2-40B4-BE49-F238E27FC236}">
                      <a16:creationId xmlns:a16="http://schemas.microsoft.com/office/drawing/2014/main" id="{04AA4535-C6A0-B044-A3F6-4D291B37B538}"/>
                    </a:ext>
                  </a:extLst>
                </p14:cNvPr>
                <p14:cNvContentPartPr/>
                <p14:nvPr/>
              </p14:nvContentPartPr>
              <p14:xfrm>
                <a:off x="4453425" y="2582820"/>
                <a:ext cx="21600" cy="48240"/>
              </p14:xfrm>
            </p:contentPart>
          </mc:Choice>
          <mc:Fallback xmlns="">
            <p:pic>
              <p:nvPicPr>
                <p:cNvPr id="257" name="Ink 256">
                  <a:extLst>
                    <a:ext uri="{FF2B5EF4-FFF2-40B4-BE49-F238E27FC236}">
                      <a16:creationId xmlns:a16="http://schemas.microsoft.com/office/drawing/2014/main" id="{04AA4535-C6A0-B044-A3F6-4D291B37B538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4444425" y="2574180"/>
                  <a:ext cx="39240" cy="6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258" name="Ink 257">
                  <a:extLst>
                    <a:ext uri="{FF2B5EF4-FFF2-40B4-BE49-F238E27FC236}">
                      <a16:creationId xmlns:a16="http://schemas.microsoft.com/office/drawing/2014/main" id="{40C382E7-A961-FF4B-B7B2-2B0EAC097329}"/>
                    </a:ext>
                  </a:extLst>
                </p14:cNvPr>
                <p14:cNvContentPartPr/>
                <p14:nvPr/>
              </p14:nvContentPartPr>
              <p14:xfrm>
                <a:off x="4538025" y="2398500"/>
                <a:ext cx="164880" cy="231480"/>
              </p14:xfrm>
            </p:contentPart>
          </mc:Choice>
          <mc:Fallback xmlns="">
            <p:pic>
              <p:nvPicPr>
                <p:cNvPr id="258" name="Ink 257">
                  <a:extLst>
                    <a:ext uri="{FF2B5EF4-FFF2-40B4-BE49-F238E27FC236}">
                      <a16:creationId xmlns:a16="http://schemas.microsoft.com/office/drawing/2014/main" id="{40C382E7-A961-FF4B-B7B2-2B0EAC097329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4529025" y="2389500"/>
                  <a:ext cx="182520" cy="249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61" name="Group 260">
            <a:extLst>
              <a:ext uri="{FF2B5EF4-FFF2-40B4-BE49-F238E27FC236}">
                <a16:creationId xmlns:a16="http://schemas.microsoft.com/office/drawing/2014/main" id="{2EE77AD8-7095-CD40-9DF0-5BA6A3D4223C}"/>
              </a:ext>
            </a:extLst>
          </p:cNvPr>
          <p:cNvGrpSpPr/>
          <p:nvPr/>
        </p:nvGrpSpPr>
        <p:grpSpPr>
          <a:xfrm>
            <a:off x="3864825" y="2803140"/>
            <a:ext cx="776520" cy="681120"/>
            <a:chOff x="3864825" y="2803140"/>
            <a:chExt cx="776520" cy="6811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246" name="Ink 245">
                  <a:extLst>
                    <a:ext uri="{FF2B5EF4-FFF2-40B4-BE49-F238E27FC236}">
                      <a16:creationId xmlns:a16="http://schemas.microsoft.com/office/drawing/2014/main" id="{2E22C116-6ABF-B940-9516-DF0BBC1D7B3A}"/>
                    </a:ext>
                  </a:extLst>
                </p14:cNvPr>
                <p14:cNvContentPartPr/>
                <p14:nvPr/>
              </p14:nvContentPartPr>
              <p14:xfrm>
                <a:off x="4046265" y="2803140"/>
                <a:ext cx="117720" cy="265680"/>
              </p14:xfrm>
            </p:contentPart>
          </mc:Choice>
          <mc:Fallback xmlns="">
            <p:pic>
              <p:nvPicPr>
                <p:cNvPr id="246" name="Ink 245">
                  <a:extLst>
                    <a:ext uri="{FF2B5EF4-FFF2-40B4-BE49-F238E27FC236}">
                      <a16:creationId xmlns:a16="http://schemas.microsoft.com/office/drawing/2014/main" id="{2E22C116-6ABF-B940-9516-DF0BBC1D7B3A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4037265" y="2794500"/>
                  <a:ext cx="135360" cy="283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247" name="Ink 246">
                  <a:extLst>
                    <a:ext uri="{FF2B5EF4-FFF2-40B4-BE49-F238E27FC236}">
                      <a16:creationId xmlns:a16="http://schemas.microsoft.com/office/drawing/2014/main" id="{14F502C0-268A-154B-9C3E-7F8BDD243691}"/>
                    </a:ext>
                  </a:extLst>
                </p14:cNvPr>
                <p14:cNvContentPartPr/>
                <p14:nvPr/>
              </p14:nvContentPartPr>
              <p14:xfrm>
                <a:off x="4243545" y="2856780"/>
                <a:ext cx="126000" cy="214200"/>
              </p14:xfrm>
            </p:contentPart>
          </mc:Choice>
          <mc:Fallback xmlns="">
            <p:pic>
              <p:nvPicPr>
                <p:cNvPr id="247" name="Ink 246">
                  <a:extLst>
                    <a:ext uri="{FF2B5EF4-FFF2-40B4-BE49-F238E27FC236}">
                      <a16:creationId xmlns:a16="http://schemas.microsoft.com/office/drawing/2014/main" id="{14F502C0-268A-154B-9C3E-7F8BDD243691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4234905" y="2848140"/>
                  <a:ext cx="143640" cy="23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249" name="Ink 248">
                  <a:extLst>
                    <a:ext uri="{FF2B5EF4-FFF2-40B4-BE49-F238E27FC236}">
                      <a16:creationId xmlns:a16="http://schemas.microsoft.com/office/drawing/2014/main" id="{D34D7B9F-34BD-7C4B-A8FC-A7E314B297B8}"/>
                    </a:ext>
                  </a:extLst>
                </p14:cNvPr>
                <p14:cNvContentPartPr/>
                <p14:nvPr/>
              </p14:nvContentPartPr>
              <p14:xfrm>
                <a:off x="3942585" y="2980260"/>
                <a:ext cx="78840" cy="360"/>
              </p14:xfrm>
            </p:contentPart>
          </mc:Choice>
          <mc:Fallback xmlns="">
            <p:pic>
              <p:nvPicPr>
                <p:cNvPr id="249" name="Ink 248">
                  <a:extLst>
                    <a:ext uri="{FF2B5EF4-FFF2-40B4-BE49-F238E27FC236}">
                      <a16:creationId xmlns:a16="http://schemas.microsoft.com/office/drawing/2014/main" id="{D34D7B9F-34BD-7C4B-A8FC-A7E314B297B8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3933945" y="2971620"/>
                  <a:ext cx="9648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251" name="Ink 250">
                  <a:extLst>
                    <a:ext uri="{FF2B5EF4-FFF2-40B4-BE49-F238E27FC236}">
                      <a16:creationId xmlns:a16="http://schemas.microsoft.com/office/drawing/2014/main" id="{0CFBAC83-0F1C-6241-815E-D9AA7B8DD324}"/>
                    </a:ext>
                  </a:extLst>
                </p14:cNvPr>
                <p14:cNvContentPartPr/>
                <p14:nvPr/>
              </p14:nvContentPartPr>
              <p14:xfrm>
                <a:off x="3864825" y="3176460"/>
                <a:ext cx="661680" cy="3960"/>
              </p14:xfrm>
            </p:contentPart>
          </mc:Choice>
          <mc:Fallback xmlns="">
            <p:pic>
              <p:nvPicPr>
                <p:cNvPr id="251" name="Ink 250">
                  <a:extLst>
                    <a:ext uri="{FF2B5EF4-FFF2-40B4-BE49-F238E27FC236}">
                      <a16:creationId xmlns:a16="http://schemas.microsoft.com/office/drawing/2014/main" id="{0CFBAC83-0F1C-6241-815E-D9AA7B8DD324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3855825" y="3167820"/>
                  <a:ext cx="679320" cy="21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6">
              <p14:nvContentPartPr>
                <p14:cNvPr id="253" name="Ink 252">
                  <a:extLst>
                    <a:ext uri="{FF2B5EF4-FFF2-40B4-BE49-F238E27FC236}">
                      <a16:creationId xmlns:a16="http://schemas.microsoft.com/office/drawing/2014/main" id="{673946C0-8738-C14B-8CA9-9A5D3DAEA111}"/>
                    </a:ext>
                  </a:extLst>
                </p14:cNvPr>
                <p14:cNvContentPartPr/>
                <p14:nvPr/>
              </p14:nvContentPartPr>
              <p14:xfrm>
                <a:off x="4239225" y="3250620"/>
                <a:ext cx="145440" cy="226440"/>
              </p14:xfrm>
            </p:contentPart>
          </mc:Choice>
          <mc:Fallback xmlns="">
            <p:pic>
              <p:nvPicPr>
                <p:cNvPr id="253" name="Ink 252">
                  <a:extLst>
                    <a:ext uri="{FF2B5EF4-FFF2-40B4-BE49-F238E27FC236}">
                      <a16:creationId xmlns:a16="http://schemas.microsoft.com/office/drawing/2014/main" id="{673946C0-8738-C14B-8CA9-9A5D3DAEA111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4230225" y="3241620"/>
                  <a:ext cx="163080" cy="244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8">
              <p14:nvContentPartPr>
                <p14:cNvPr id="255" name="Ink 254">
                  <a:extLst>
                    <a:ext uri="{FF2B5EF4-FFF2-40B4-BE49-F238E27FC236}">
                      <a16:creationId xmlns:a16="http://schemas.microsoft.com/office/drawing/2014/main" id="{44209065-AE6E-F447-8090-2BB48AA365D0}"/>
                    </a:ext>
                  </a:extLst>
                </p14:cNvPr>
                <p14:cNvContentPartPr/>
                <p14:nvPr/>
              </p14:nvContentPartPr>
              <p14:xfrm>
                <a:off x="4459905" y="3481740"/>
                <a:ext cx="360" cy="360"/>
              </p14:xfrm>
            </p:contentPart>
          </mc:Choice>
          <mc:Fallback xmlns="">
            <p:pic>
              <p:nvPicPr>
                <p:cNvPr id="255" name="Ink 254">
                  <a:extLst>
                    <a:ext uri="{FF2B5EF4-FFF2-40B4-BE49-F238E27FC236}">
                      <a16:creationId xmlns:a16="http://schemas.microsoft.com/office/drawing/2014/main" id="{44209065-AE6E-F447-8090-2BB48AA365D0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4451265" y="347310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0">
              <p14:nvContentPartPr>
                <p14:cNvPr id="260" name="Ink 259">
                  <a:extLst>
                    <a:ext uri="{FF2B5EF4-FFF2-40B4-BE49-F238E27FC236}">
                      <a16:creationId xmlns:a16="http://schemas.microsoft.com/office/drawing/2014/main" id="{77E02FBD-F739-1146-B6F6-C548A409979C}"/>
                    </a:ext>
                  </a:extLst>
                </p14:cNvPr>
                <p14:cNvContentPartPr/>
                <p14:nvPr/>
              </p14:nvContentPartPr>
              <p14:xfrm>
                <a:off x="4502025" y="3258180"/>
                <a:ext cx="139320" cy="226080"/>
              </p14:xfrm>
            </p:contentPart>
          </mc:Choice>
          <mc:Fallback xmlns="">
            <p:pic>
              <p:nvPicPr>
                <p:cNvPr id="260" name="Ink 259">
                  <a:extLst>
                    <a:ext uri="{FF2B5EF4-FFF2-40B4-BE49-F238E27FC236}">
                      <a16:creationId xmlns:a16="http://schemas.microsoft.com/office/drawing/2014/main" id="{77E02FBD-F739-1146-B6F6-C548A409979C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4493025" y="3249540"/>
                  <a:ext cx="156960" cy="2437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62" name="TextBox 261">
                <a:extLst>
                  <a:ext uri="{FF2B5EF4-FFF2-40B4-BE49-F238E27FC236}">
                    <a16:creationId xmlns:a16="http://schemas.microsoft.com/office/drawing/2014/main" id="{40731971-BE4E-2C46-AFF1-1FCE721EA47E}"/>
                  </a:ext>
                </a:extLst>
              </p:cNvPr>
              <p:cNvSpPr txBox="1"/>
              <p:nvPr/>
            </p:nvSpPr>
            <p:spPr>
              <a:xfrm>
                <a:off x="1955791" y="5589482"/>
                <a:ext cx="1170946" cy="16004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39.2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US" dirty="0"/>
                  <a:t> 7</a:t>
                </a:r>
              </a:p>
              <a:p>
                <a:r>
                  <a:rPr lang="en-US" dirty="0"/>
                  <a:t>What fact can I use?</a:t>
                </a:r>
              </a:p>
              <a:p>
                <a:endParaRPr lang="en-US" dirty="0"/>
              </a:p>
              <a:p>
                <a:r>
                  <a:rPr lang="en-US" dirty="0"/>
                  <a:t>7 × 5</a:t>
                </a:r>
              </a:p>
              <a:p>
                <a:pPr marL="342900" indent="-342900">
                  <a:buAutoNum type="arabicPlain" startAt="7"/>
                </a:pPr>
                <a:endParaRPr lang="en-US" dirty="0"/>
              </a:p>
              <a:p>
                <a:r>
                  <a:rPr lang="en-US" dirty="0"/>
                  <a:t>4.2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US" dirty="0"/>
                  <a:t> 7 = ?</a:t>
                </a:r>
              </a:p>
            </p:txBody>
          </p:sp>
        </mc:Choice>
        <mc:Fallback xmlns="">
          <p:sp>
            <p:nvSpPr>
              <p:cNvPr id="262" name="TextBox 261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40731971-BE4E-2C46-AFF1-1FCE721EA4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5791" y="5589482"/>
                <a:ext cx="1170946" cy="1600438"/>
              </a:xfrm>
              <a:prstGeom prst="rect">
                <a:avLst/>
              </a:prstGeom>
              <a:blipFill rotWithShape="0">
                <a:blip r:embed="rId72"/>
                <a:stretch>
                  <a:fillRect l="-1563" t="-763" b="-30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3" name="TextBox 262">
                <a:extLst>
                  <a:ext uri="{FF2B5EF4-FFF2-40B4-BE49-F238E27FC236}">
                    <a16:creationId xmlns:a16="http://schemas.microsoft.com/office/drawing/2014/main" id="{C345AE84-22BB-B44D-95C6-FE5EAEBE59D9}"/>
                  </a:ext>
                </a:extLst>
              </p:cNvPr>
              <p:cNvSpPr txBox="1"/>
              <p:nvPr/>
            </p:nvSpPr>
            <p:spPr>
              <a:xfrm>
                <a:off x="5156670" y="5469549"/>
                <a:ext cx="1170946" cy="16004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7.21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US" dirty="0"/>
                  <a:t> 7</a:t>
                </a:r>
              </a:p>
              <a:p>
                <a:r>
                  <a:rPr lang="en-US" dirty="0"/>
                  <a:t>What fact can I use?</a:t>
                </a:r>
              </a:p>
              <a:p>
                <a:endParaRPr lang="en-US" dirty="0"/>
              </a:p>
              <a:p>
                <a:r>
                  <a:rPr lang="en-US" dirty="0"/>
                  <a:t> 7 × 1</a:t>
                </a:r>
              </a:p>
              <a:p>
                <a:endParaRPr lang="en-US" dirty="0"/>
              </a:p>
              <a:p>
                <a:r>
                  <a:rPr lang="en-US" dirty="0"/>
                  <a:t>.21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US" dirty="0"/>
                  <a:t> 7 = ?</a:t>
                </a:r>
              </a:p>
            </p:txBody>
          </p:sp>
        </mc:Choice>
        <mc:Fallback xmlns="">
          <p:sp>
            <p:nvSpPr>
              <p:cNvPr id="263" name="TextBox 26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C345AE84-22BB-B44D-95C6-FE5EAEBE59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6670" y="5469549"/>
                <a:ext cx="1170946" cy="1600438"/>
              </a:xfrm>
              <a:prstGeom prst="rect">
                <a:avLst/>
              </a:prstGeom>
              <a:blipFill rotWithShape="0">
                <a:blip r:embed="rId73"/>
                <a:stretch>
                  <a:fillRect l="-1563" t="-760" b="-30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5" name="Straight Arrow Connector 264">
            <a:extLst>
              <a:ext uri="{FF2B5EF4-FFF2-40B4-BE49-F238E27FC236}">
                <a16:creationId xmlns:a16="http://schemas.microsoft.com/office/drawing/2014/main" id="{2250EE44-8390-564B-9631-D72FEC2589BA}"/>
              </a:ext>
            </a:extLst>
          </p:cNvPr>
          <p:cNvCxnSpPr/>
          <p:nvPr/>
        </p:nvCxnSpPr>
        <p:spPr>
          <a:xfrm flipH="1">
            <a:off x="1533812" y="2935980"/>
            <a:ext cx="45708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Straight Arrow Connector 265">
            <a:extLst>
              <a:ext uri="{FF2B5EF4-FFF2-40B4-BE49-F238E27FC236}">
                <a16:creationId xmlns:a16="http://schemas.microsoft.com/office/drawing/2014/main" id="{2B054D10-41AC-674D-9EB1-2A1704B0FCC3}"/>
              </a:ext>
            </a:extLst>
          </p:cNvPr>
          <p:cNvCxnSpPr/>
          <p:nvPr/>
        </p:nvCxnSpPr>
        <p:spPr>
          <a:xfrm flipH="1">
            <a:off x="4525762" y="3042448"/>
            <a:ext cx="45708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Straight Arrow Connector 266">
            <a:extLst>
              <a:ext uri="{FF2B5EF4-FFF2-40B4-BE49-F238E27FC236}">
                <a16:creationId xmlns:a16="http://schemas.microsoft.com/office/drawing/2014/main" id="{58BE4AA2-4C77-9640-9865-8E93B3811F19}"/>
              </a:ext>
            </a:extLst>
          </p:cNvPr>
          <p:cNvCxnSpPr/>
          <p:nvPr/>
        </p:nvCxnSpPr>
        <p:spPr>
          <a:xfrm flipH="1">
            <a:off x="1436173" y="6577020"/>
            <a:ext cx="45708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Straight Arrow Connector 267">
            <a:extLst>
              <a:ext uri="{FF2B5EF4-FFF2-40B4-BE49-F238E27FC236}">
                <a16:creationId xmlns:a16="http://schemas.microsoft.com/office/drawing/2014/main" id="{8FC8A28A-D9E4-0248-BDFB-0406EDB31735}"/>
              </a:ext>
            </a:extLst>
          </p:cNvPr>
          <p:cNvCxnSpPr/>
          <p:nvPr/>
        </p:nvCxnSpPr>
        <p:spPr>
          <a:xfrm flipH="1">
            <a:off x="4782510" y="6445620"/>
            <a:ext cx="45708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1952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168</Words>
  <Application>Microsoft Macintosh PowerPoint</Application>
  <PresentationFormat>On-screen Show (4:3)</PresentationFormat>
  <Paragraphs>150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Cambria Math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Sherri Martinie</cp:lastModifiedBy>
  <cp:revision>8</cp:revision>
  <dcterms:created xsi:type="dcterms:W3CDTF">2020-12-31T15:11:03Z</dcterms:created>
  <dcterms:modified xsi:type="dcterms:W3CDTF">2022-01-28T19:07:32Z</dcterms:modified>
</cp:coreProperties>
</file>