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6"/>
  </p:normalViewPr>
  <p:slideViewPr>
    <p:cSldViewPr snapToGrid="0" snapToObjects="1">
      <p:cViewPr>
        <p:scale>
          <a:sx n="140" d="100"/>
          <a:sy n="140" d="100"/>
        </p:scale>
        <p:origin x="1731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The V Cover Up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603043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Take turns choosing a card. Find the sum and cover the space on the board with the sum. Your partner will check your work with a calculator. Be the first to make a V.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F26A877-E737-7F48-A089-C2AFFE9CF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506085"/>
              </p:ext>
            </p:extLst>
          </p:nvPr>
        </p:nvGraphicFramePr>
        <p:xfrm>
          <a:off x="232722" y="1284346"/>
          <a:ext cx="6218410" cy="69284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3682">
                  <a:extLst>
                    <a:ext uri="{9D8B030D-6E8A-4147-A177-3AD203B41FA5}">
                      <a16:colId xmlns:a16="http://schemas.microsoft.com/office/drawing/2014/main" val="2599124565"/>
                    </a:ext>
                  </a:extLst>
                </a:gridCol>
                <a:gridCol w="1243682">
                  <a:extLst>
                    <a:ext uri="{9D8B030D-6E8A-4147-A177-3AD203B41FA5}">
                      <a16:colId xmlns:a16="http://schemas.microsoft.com/office/drawing/2014/main" val="3988308508"/>
                    </a:ext>
                  </a:extLst>
                </a:gridCol>
                <a:gridCol w="1243682">
                  <a:extLst>
                    <a:ext uri="{9D8B030D-6E8A-4147-A177-3AD203B41FA5}">
                      <a16:colId xmlns:a16="http://schemas.microsoft.com/office/drawing/2014/main" val="1159020144"/>
                    </a:ext>
                  </a:extLst>
                </a:gridCol>
                <a:gridCol w="1243682">
                  <a:extLst>
                    <a:ext uri="{9D8B030D-6E8A-4147-A177-3AD203B41FA5}">
                      <a16:colId xmlns:a16="http://schemas.microsoft.com/office/drawing/2014/main" val="3673578353"/>
                    </a:ext>
                  </a:extLst>
                </a:gridCol>
                <a:gridCol w="1243682">
                  <a:extLst>
                    <a:ext uri="{9D8B030D-6E8A-4147-A177-3AD203B41FA5}">
                      <a16:colId xmlns:a16="http://schemas.microsoft.com/office/drawing/2014/main" val="1942574053"/>
                    </a:ext>
                  </a:extLst>
                </a:gridCol>
              </a:tblGrid>
              <a:tr h="11547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781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784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804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839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703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743418"/>
                  </a:ext>
                </a:extLst>
              </a:tr>
              <a:tr h="11547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863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1,360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307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1,082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1,171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0612985"/>
                  </a:ext>
                </a:extLst>
              </a:tr>
              <a:tr h="11547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542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624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1,706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707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652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013033"/>
                  </a:ext>
                </a:extLst>
              </a:tr>
              <a:tr h="11547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805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1,072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815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524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905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7716900"/>
                  </a:ext>
                </a:extLst>
              </a:tr>
              <a:tr h="11547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603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807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299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1,350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853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5728715"/>
                  </a:ext>
                </a:extLst>
              </a:tr>
              <a:tr h="11547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1,181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719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814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754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771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261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75</Words>
  <Application>Microsoft Office PowerPoint</Application>
  <PresentationFormat>Letter Paper (8.5x11 in)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3</cp:revision>
  <dcterms:created xsi:type="dcterms:W3CDTF">2020-12-31T15:11:03Z</dcterms:created>
  <dcterms:modified xsi:type="dcterms:W3CDTF">2021-04-01T23:01:42Z</dcterms:modified>
</cp:coreProperties>
</file>