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2BEED3-EABC-4DAB-8BC3-A4D6318CF722}" v="1" dt="2023-03-23T17:39:22.034"/>
  </p1510:revLst>
</p1510:revInfo>
</file>

<file path=ppt/tableStyles.xml><?xml version="1.0" encoding="utf-8"?>
<a:tblStyleLst xmlns:a="http://schemas.openxmlformats.org/drawingml/2006/main" def="{12543DF7-6486-4CB1-B4E1-348E2F8F6F0C}">
  <a:tblStyle styleId="{12543DF7-6486-4CB1-B4E1-348E2F8F6F0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14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Mapes" userId="e7356da7-cc08-4051-b72d-068f350b1328" providerId="ADAL" clId="{B72BEED3-EABC-4DAB-8BC3-A4D6318CF722}"/>
    <pc:docChg chg="modSld">
      <pc:chgData name="Danita Mapes" userId="e7356da7-cc08-4051-b72d-068f350b1328" providerId="ADAL" clId="{B72BEED3-EABC-4DAB-8BC3-A4D6318CF722}" dt="2023-03-23T17:39:50.891" v="69" actId="1076"/>
      <pc:docMkLst>
        <pc:docMk/>
      </pc:docMkLst>
      <pc:sldChg chg="addSp modSp mod">
        <pc:chgData name="Danita Mapes" userId="e7356da7-cc08-4051-b72d-068f350b1328" providerId="ADAL" clId="{B72BEED3-EABC-4DAB-8BC3-A4D6318CF722}" dt="2023-03-23T17:39:50.891" v="69" actId="1076"/>
        <pc:sldMkLst>
          <pc:docMk/>
          <pc:sldMk cId="0" sldId="256"/>
        </pc:sldMkLst>
        <pc:spChg chg="add mod">
          <ac:chgData name="Danita Mapes" userId="e7356da7-cc08-4051-b72d-068f350b1328" providerId="ADAL" clId="{B72BEED3-EABC-4DAB-8BC3-A4D6318CF722}" dt="2023-03-23T17:39:50.891" v="69" actId="1076"/>
          <ac:spMkLst>
            <pc:docMk/>
            <pc:sldMk cId="0" sldId="256"/>
            <ac:spMk id="2" creationId="{D13A2D6F-7D87-DEFC-0F1D-CB481B4DE61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35467" y="279931"/>
            <a:ext cx="8873066" cy="4248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Transformer Game Board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0" name="Google Shape;90;p13"/>
          <p:cNvGraphicFramePr/>
          <p:nvPr/>
        </p:nvGraphicFramePr>
        <p:xfrm>
          <a:off x="135467" y="842840"/>
          <a:ext cx="8873100" cy="2220775"/>
        </p:xfrm>
        <a:graphic>
          <a:graphicData uri="http://schemas.openxmlformats.org/drawingml/2006/table">
            <a:tbl>
              <a:tblPr firstRow="1" bandRow="1">
                <a:noFill/>
                <a:tableStyleId>{12543DF7-6486-4CB1-B4E1-348E2F8F6F0C}</a:tableStyleId>
              </a:tblPr>
              <a:tblGrid>
                <a:gridCol w="22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20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Combine Like Terms (Same Side of Equation)</a:t>
                      </a:r>
                      <a:b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endParaRPr sz="1600" u="none" strike="noStrike" cap="none"/>
                    </a:p>
                  </a:txBody>
                  <a:tcPr marL="137150" marR="137150" marT="137150" marB="137150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Add/Subtract on 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Both Sides of the Equation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600" u="none" strike="noStrike" cap="none"/>
                      </a:br>
                      <a:endParaRPr sz="1600" u="none" strike="noStrike" cap="none"/>
                    </a:p>
                  </a:txBody>
                  <a:tcPr marL="137150" marR="137150" marT="137150" marB="137150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Multiply/Divide on Both Sides of the Equation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137150" marR="137150" marT="137150" marB="137150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Apply the Distributive Property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137150" marR="137150" marT="137150" marB="137150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1" name="Google Shape;91;p13"/>
          <p:cNvSpPr/>
          <p:nvPr/>
        </p:nvSpPr>
        <p:spPr>
          <a:xfrm>
            <a:off x="135433" y="3526536"/>
            <a:ext cx="8873066" cy="4248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Transformer Game Board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2" name="Google Shape;92;p13"/>
          <p:cNvGraphicFramePr/>
          <p:nvPr/>
        </p:nvGraphicFramePr>
        <p:xfrm>
          <a:off x="135433" y="4089445"/>
          <a:ext cx="8873100" cy="2220775"/>
        </p:xfrm>
        <a:graphic>
          <a:graphicData uri="http://schemas.openxmlformats.org/drawingml/2006/table">
            <a:tbl>
              <a:tblPr firstRow="1" bandRow="1">
                <a:noFill/>
                <a:tableStyleId>{12543DF7-6486-4CB1-B4E1-348E2F8F6F0C}</a:tableStyleId>
              </a:tblPr>
              <a:tblGrid>
                <a:gridCol w="22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20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Combine Like Terms (Same Side of Equation)</a:t>
                      </a:r>
                      <a:b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endParaRPr sz="1600" u="none" strike="noStrike" cap="none"/>
                    </a:p>
                  </a:txBody>
                  <a:tcPr marL="137150" marR="137150" marT="137150" marB="137150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Add/Subtract on 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Both Sides of the Equation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600" u="none" strike="noStrike" cap="none"/>
                      </a:br>
                      <a:endParaRPr sz="1600" u="none" strike="noStrike" cap="none"/>
                    </a:p>
                  </a:txBody>
                  <a:tcPr marL="137150" marR="137150" marT="137150" marB="137150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Multiply/Divide on Both Sides of the Equation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137150" marR="137150" marT="137150" marB="137150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Apply the Distributive Property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137150" marR="137150" marT="137150" marB="137150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13A2D6F-7D87-DEFC-0F1D-CB481B4DE61D}"/>
              </a:ext>
            </a:extLst>
          </p:cNvPr>
          <p:cNvSpPr txBox="1"/>
          <p:nvPr/>
        </p:nvSpPr>
        <p:spPr>
          <a:xfrm flipH="1">
            <a:off x="5287617" y="6310220"/>
            <a:ext cx="53671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Danita Mapes</cp:lastModifiedBy>
  <cp:revision>1</cp:revision>
  <dcterms:modified xsi:type="dcterms:W3CDTF">2023-03-23T17:39:51Z</dcterms:modified>
</cp:coreProperties>
</file>