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7" r:id="rId2"/>
    <p:sldId id="256" r:id="rId3"/>
  </p:sldIdLst>
  <p:sldSz cx="6858000" cy="9144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0" roundtripDataSignature="AMtx7mgKhtBdbA6NBRSrrWOHaXqKbhr4l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20A2173-4700-4E2D-AC7F-C49DC8BFDFC3}">
  <a:tblStyle styleId="{620A2173-4700-4E2D-AC7F-C49DC8BFDFC3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 snapToObjects="1">
      <p:cViewPr varScale="1">
        <p:scale>
          <a:sx n="93" d="100"/>
          <a:sy n="93" d="100"/>
        </p:scale>
        <p:origin x="3408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presProps" Target="presProps.xml"/><Relationship Id="rId10" Type="http://customschemas.google.com/relationships/presentationmetadata" Target="metadata"/><Relationship Id="rId4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2" name="Google Shape;92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93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5479293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6"/>
          <p:cNvSpPr txBox="1"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6"/>
          <p:cNvSpPr txBox="1"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8" name="Google Shape;18;p6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6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6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5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5"/>
          <p:cNvSpPr txBox="1">
            <a:spLocks noGrp="1"/>
          </p:cNvSpPr>
          <p:nvPr>
            <p:ph type="body" idx="1"/>
          </p:nvPr>
        </p:nvSpPr>
        <p:spPr>
          <a:xfrm rot="5400000">
            <a:off x="528108" y="2377546"/>
            <a:ext cx="5801784" cy="5915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5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5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5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6"/>
          <p:cNvSpPr txBox="1">
            <a:spLocks noGrp="1"/>
          </p:cNvSpPr>
          <p:nvPr>
            <p:ph type="title"/>
          </p:nvPr>
        </p:nvSpPr>
        <p:spPr>
          <a:xfrm rot="5400000">
            <a:off x="1772576" y="3622015"/>
            <a:ext cx="7749117" cy="1478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6"/>
          <p:cNvSpPr txBox="1">
            <a:spLocks noGrp="1"/>
          </p:cNvSpPr>
          <p:nvPr>
            <p:ph type="body" idx="1"/>
          </p:nvPr>
        </p:nvSpPr>
        <p:spPr>
          <a:xfrm rot="5400000">
            <a:off x="-1227799" y="2186121"/>
            <a:ext cx="7749117" cy="4350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6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6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6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7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7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7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7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7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8"/>
          <p:cNvSpPr txBox="1"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8"/>
          <p:cNvSpPr txBox="1"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8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8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8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9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9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2914650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9"/>
          <p:cNvSpPr txBox="1">
            <a:spLocks noGrp="1"/>
          </p:cNvSpPr>
          <p:nvPr>
            <p:ph type="body" idx="2"/>
          </p:nvPr>
        </p:nvSpPr>
        <p:spPr>
          <a:xfrm>
            <a:off x="3471863" y="2434167"/>
            <a:ext cx="2914650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0"/>
          <p:cNvSpPr txBox="1"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body" idx="2"/>
          </p:nvPr>
        </p:nvSpPr>
        <p:spPr>
          <a:xfrm>
            <a:off x="472381" y="3340100"/>
            <a:ext cx="2901255" cy="4912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0"/>
          <p:cNvSpPr txBox="1">
            <a:spLocks noGrp="1"/>
          </p:cNvSpPr>
          <p:nvPr>
            <p:ph type="body" idx="3"/>
          </p:nvPr>
        </p:nvSpPr>
        <p:spPr>
          <a:xfrm>
            <a:off x="3471863" y="2241551"/>
            <a:ext cx="2915543" cy="1098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5" name="Google Shape;45;p10"/>
          <p:cNvSpPr txBox="1">
            <a:spLocks noGrp="1"/>
          </p:cNvSpPr>
          <p:nvPr>
            <p:ph type="body" idx="4"/>
          </p:nvPr>
        </p:nvSpPr>
        <p:spPr>
          <a:xfrm>
            <a:off x="3471863" y="3340100"/>
            <a:ext cx="2915543" cy="4912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10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0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0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1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1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1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1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2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2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2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3"/>
          <p:cNvSpPr txBox="1">
            <a:spLocks noGrp="1"/>
          </p:cNvSpPr>
          <p:nvPr>
            <p:ph type="body" idx="1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61" name="Google Shape;61;p13"/>
          <p:cNvSpPr txBox="1">
            <a:spLocks noGrp="1"/>
          </p:cNvSpPr>
          <p:nvPr>
            <p:ph type="body" idx="2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2" name="Google Shape;62;p13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3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3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4"/>
          <p:cNvSpPr txBox="1"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4"/>
          <p:cNvSpPr>
            <a:spLocks noGrp="1"/>
          </p:cNvSpPr>
          <p:nvPr>
            <p:ph type="pic" idx="2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14"/>
          <p:cNvSpPr txBox="1">
            <a:spLocks noGrp="1"/>
          </p:cNvSpPr>
          <p:nvPr>
            <p:ph type="body" idx="1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9" name="Google Shape;69;p14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4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4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5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5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5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5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5" name="Google Shape;95;p2"/>
          <p:cNvGraphicFramePr/>
          <p:nvPr>
            <p:extLst>
              <p:ext uri="{D42A27DB-BD31-4B8C-83A1-F6EECF244321}">
                <p14:modId xmlns:p14="http://schemas.microsoft.com/office/powerpoint/2010/main" val="4071926492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noFill/>
                <a:tableStyleId>{620A2173-4700-4E2D-AC7F-C49DC8BFDFC3}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200" u="none" strike="noStrike" cap="none" dirty="0"/>
                        <a:t>17 ÷ 8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 dirty="0"/>
                        <a:t>93 ÷ 4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 dirty="0"/>
                        <a:t>77 ÷ 4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 dirty="0"/>
                        <a:t>26.53 ÷ 8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 dirty="0"/>
                        <a:t>12.1 ÷ 0.8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 dirty="0"/>
                        <a:t>30 ÷ 24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 dirty="0"/>
                        <a:t>43.5 ÷ 25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 dirty="0"/>
                        <a:t>23 ÷ 20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 dirty="0"/>
                        <a:t>82 ÷ 6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 dirty="0"/>
                        <a:t>82 ÷ 11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9" name="Google Shape;89;p1"/>
          <p:cNvGraphicFramePr/>
          <p:nvPr>
            <p:extLst>
              <p:ext uri="{D42A27DB-BD31-4B8C-83A1-F6EECF244321}">
                <p14:modId xmlns:p14="http://schemas.microsoft.com/office/powerpoint/2010/main" val="2391892527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noFill/>
                <a:tableStyleId>{620A2173-4700-4E2D-AC7F-C49DC8BFDFC3}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200" u="none" strike="noStrike" cap="none" dirty="0"/>
                        <a:t>73 ÷ 9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 dirty="0"/>
                        <a:t>55 ÷ 6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 dirty="0"/>
                        <a:t>4.15 ÷ 3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 dirty="0"/>
                        <a:t>9.37 ÷ 5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 dirty="0"/>
                        <a:t>51.1 ÷ 6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 dirty="0"/>
                        <a:t>57 ÷ 8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 dirty="0"/>
                        <a:t>39 ÷ 8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 dirty="0"/>
                        <a:t>99 ÷ 15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 dirty="0"/>
                        <a:t>31 ÷ </a:t>
                      </a:r>
                      <a:r>
                        <a:rPr lang="en-US" sz="3200" dirty="0"/>
                        <a:t>6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 dirty="0"/>
                        <a:t>13.1 ÷ 0.6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626073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62</Words>
  <Application>Microsoft Macintosh PowerPoint</Application>
  <PresentationFormat>On-screen Show (4:3)</PresentationFormat>
  <Paragraphs>22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Microsoft Office User</cp:lastModifiedBy>
  <cp:revision>3</cp:revision>
  <dcterms:created xsi:type="dcterms:W3CDTF">2020-12-31T15:11:03Z</dcterms:created>
  <dcterms:modified xsi:type="dcterms:W3CDTF">2021-05-11T17:05:37Z</dcterms:modified>
</cp:coreProperties>
</file>