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35255E1-852B-49CD-81B7-A64D2CA1E350}">
  <a:tblStyle styleId="{735255E1-852B-49CD-81B7-A64D2CA1E35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6"/>
  </p:normalViewPr>
  <p:slideViewPr>
    <p:cSldViewPr snapToGrid="0">
      <p:cViewPr>
        <p:scale>
          <a:sx n="100" d="100"/>
          <a:sy n="100" d="100"/>
        </p:scale>
        <p:origin x="2680" y="1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8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F251FFE8-D15C-4457-8E03-166B2755BBC0}"/>
    <pc:docChg chg="modSld">
      <pc:chgData name="Tori Mirsadjadi (she/her/hers)" userId="829506b3-188b-40ef-b775-a5ec767efb4e" providerId="ADAL" clId="{F251FFE8-D15C-4457-8E03-166B2755BBC0}" dt="2021-11-10T18:15:41.840" v="11" actId="20577"/>
      <pc:docMkLst>
        <pc:docMk/>
      </pc:docMkLst>
      <pc:sldChg chg="modSp mod">
        <pc:chgData name="Tori Mirsadjadi (she/her/hers)" userId="829506b3-188b-40ef-b775-a5ec767efb4e" providerId="ADAL" clId="{F251FFE8-D15C-4457-8E03-166B2755BBC0}" dt="2021-11-10T18:15:41.840" v="11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F251FFE8-D15C-4457-8E03-166B2755BBC0}" dt="2021-11-10T18:14:15.176" v="2" actId="20577"/>
          <ac:spMkLst>
            <pc:docMk/>
            <pc:sldMk cId="0" sldId="256"/>
            <ac:spMk id="85" creationId="{00000000-0000-0000-0000-000000000000}"/>
          </ac:spMkLst>
        </pc:spChg>
        <pc:spChg chg="mod">
          <ac:chgData name="Tori Mirsadjadi (she/her/hers)" userId="829506b3-188b-40ef-b775-a5ec767efb4e" providerId="ADAL" clId="{F251FFE8-D15C-4457-8E03-166B2755BBC0}" dt="2021-11-10T18:15:41.840" v="11" actId="20577"/>
          <ac:spMkLst>
            <pc:docMk/>
            <pc:sldMk cId="0" sldId="256"/>
            <ac:spMk id="86" creationId="{00000000-0000-0000-0000-000000000000}"/>
          </ac:spMkLst>
        </pc:spChg>
        <pc:graphicFrameChg chg="modGraphic">
          <ac:chgData name="Tori Mirsadjadi (she/her/hers)" userId="829506b3-188b-40ef-b775-a5ec767efb4e" providerId="ADAL" clId="{F251FFE8-D15C-4457-8E03-166B2755BBC0}" dt="2021-11-10T18:15:34.600" v="9" actId="20577"/>
          <ac:graphicFrameMkLst>
            <pc:docMk/>
            <pc:sldMk cId="0" sldId="256"/>
            <ac:graphicFrameMk id="87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35265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10329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endParaRPr dirty="0"/>
          </a:p>
        </p:txBody>
      </p:sp>
      <p:sp>
        <p:nvSpPr>
          <p:cNvPr id="85" name="Google Shape;85;p13"/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Partial Quotients With Decimals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it is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This strategy focuses on removing easy-to-find groups from the dividend until there are no more groups to remove. The quotient (answer to t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division problem) 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total number of groups taken away.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Let’s consider 37.6 ÷ 4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What it sounds like: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          </a:t>
            </a: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it looks like:</a:t>
            </a:r>
            <a:endParaRPr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it’s </a:t>
            </a: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seful: 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Partial Quotients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almost 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 useful. It can become difficult to use as the number of digits increases in the divisor or dividend.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7" name="Google Shape;87;p13"/>
          <p:cNvGraphicFramePr/>
          <p:nvPr>
            <p:extLst>
              <p:ext uri="{D42A27DB-BD31-4B8C-83A1-F6EECF244321}">
                <p14:modId xmlns:p14="http://schemas.microsoft.com/office/powerpoint/2010/main" val="658163488"/>
              </p:ext>
            </p:extLst>
          </p:nvPr>
        </p:nvGraphicFramePr>
        <p:xfrm>
          <a:off x="514350" y="2825850"/>
          <a:ext cx="5829300" cy="5201500"/>
        </p:xfrm>
        <a:graphic>
          <a:graphicData uri="http://schemas.openxmlformats.org/drawingml/2006/table">
            <a:tbl>
              <a:tblPr>
                <a:noFill/>
                <a:tableStyleId>{735255E1-852B-49CD-81B7-A64D2CA1E350}</a:tableStyleId>
              </a:tblPr>
              <a:tblGrid>
                <a:gridCol w="2914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146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01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First, I begin by thinking about </a:t>
                      </a:r>
                      <a:r>
                        <a:rPr lang="en-US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an </a:t>
                      </a:r>
                      <a:r>
                        <a:rPr lang="en-US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easy-to-find </a:t>
                      </a:r>
                      <a:r>
                        <a:rPr lang="en-US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multiplication fact for 4 that will get close to 37.6. I decide to start with 5 × 4. I record the fact, 20 is removed, and 17.6 is left. Then I see that 4 groups of 4 can be removed. I record the fact, remove 16, and 1.6 is left. Then I see that 4 groups of 0.4 can be removed and now there is nothing left. Finally, I add up the partial quotients (in the box) and my quotient is 9.4.</a:t>
                      </a:r>
                      <a:endParaRPr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99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However, I could do this more efficiently if I start with 9 × 4. I record the fact that 36 is removed, and 1.6 is left. Like before, I see that 4 groups of 0.4 can be removed and now there is nothing left.</a:t>
                      </a:r>
                      <a:endParaRPr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88" name="Google Shape;8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42000" y="2825850"/>
            <a:ext cx="1820049" cy="2732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49600" y="5715250"/>
            <a:ext cx="1820051" cy="2312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211</Words>
  <Application>Microsoft Macintosh PowerPoint</Application>
  <PresentationFormat>On-screen Show (4:3)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Liann Lech</cp:lastModifiedBy>
  <cp:revision>2</cp:revision>
  <dcterms:modified xsi:type="dcterms:W3CDTF">2022-01-21T19:15:26Z</dcterms:modified>
</cp:coreProperties>
</file>