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/VXeZDzi2oS/b1CzssCeg2gss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98"/>
    <p:restoredTop sz="94658"/>
  </p:normalViewPr>
  <p:slideViewPr>
    <p:cSldViewPr snapToGrid="0" snapToObjects="1">
      <p:cViewPr varScale="1">
        <p:scale>
          <a:sx n="59" d="100"/>
          <a:sy n="59" d="100"/>
        </p:scale>
        <p:origin x="12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e2311542e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e2311542e4_1_0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e2311542e4_1_0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6938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e2311542e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e2311542e4_1_0:notes"/>
          <p:cNvSpPr txBox="1">
            <a:spLocks noGrp="1"/>
          </p:cNvSpPr>
          <p:nvPr>
            <p:ph type="body" idx="1"/>
          </p:nvPr>
        </p:nvSpPr>
        <p:spPr>
          <a:xfrm>
            <a:off x="914400" y="3300413"/>
            <a:ext cx="7315200" cy="27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e2311542e4_1_0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51878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33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143000" y="3602039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1pPr>
            <a:lvl2pPr lvl="1" algn="ctr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125"/>
            </a:lvl2pPr>
            <a:lvl3pPr lvl="2" algn="ctr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013"/>
            </a:lvl3pPr>
            <a:lvl4pPr lvl="3" algn="ctr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4pPr>
            <a:lvl5pPr lvl="4" algn="ctr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5pPr>
            <a:lvl6pPr lvl="5" algn="ctr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6pPr>
            <a:lvl7pPr lvl="6" algn="ctr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7pPr>
            <a:lvl8pPr lvl="7" algn="ctr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8pPr>
            <a:lvl9pPr lvl="8" algn="ctr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5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257169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784" lvl="1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675" lvl="2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566" lvl="3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457" lvl="4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349" lvl="5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240" lvl="6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132" lvl="7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023" lvl="8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623597" y="2285209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623097" y="370682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257169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784" lvl="1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675" lvl="2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566" lvl="3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457" lvl="4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349" lvl="5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240" lvl="6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132" lvl="7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023" lvl="8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257169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784" lvl="1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675" lvl="2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566" lvl="3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457" lvl="4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349" lvl="5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240" lvl="6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132" lvl="7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023" lvl="8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90" y="1709743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33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90" y="4589467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171446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>
                <a:solidFill>
                  <a:schemeClr val="dk1"/>
                </a:solidFill>
              </a:defRPr>
            </a:lvl1pPr>
            <a:lvl2pPr marL="685784" lvl="1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125">
                <a:solidFill>
                  <a:srgbClr val="888888"/>
                </a:solidFill>
              </a:defRPr>
            </a:lvl2pPr>
            <a:lvl3pPr marL="1028675" lvl="2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013">
                <a:solidFill>
                  <a:srgbClr val="888888"/>
                </a:solidFill>
              </a:defRPr>
            </a:lvl3pPr>
            <a:lvl4pPr marL="1371566" lvl="3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900">
                <a:solidFill>
                  <a:srgbClr val="888888"/>
                </a:solidFill>
              </a:defRPr>
            </a:lvl4pPr>
            <a:lvl5pPr marL="1714457" lvl="4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900">
                <a:solidFill>
                  <a:srgbClr val="888888"/>
                </a:solidFill>
              </a:defRPr>
            </a:lvl5pPr>
            <a:lvl6pPr marL="2057349" lvl="5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900">
                <a:solidFill>
                  <a:srgbClr val="888888"/>
                </a:solidFill>
              </a:defRPr>
            </a:lvl6pPr>
            <a:lvl7pPr marL="2400240" lvl="6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900">
                <a:solidFill>
                  <a:srgbClr val="888888"/>
                </a:solidFill>
              </a:defRPr>
            </a:lvl7pPr>
            <a:lvl8pPr marL="2743132" lvl="7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900">
                <a:solidFill>
                  <a:srgbClr val="888888"/>
                </a:solidFill>
              </a:defRPr>
            </a:lvl8pPr>
            <a:lvl9pPr marL="3086023" lvl="8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9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1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257169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784" lvl="1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675" lvl="2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566" lvl="3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457" lvl="4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349" lvl="5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240" lvl="6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132" lvl="7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023" lvl="8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1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257169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784" lvl="1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675" lvl="2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566" lvl="3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457" lvl="4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349" lvl="5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240" lvl="6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132" lvl="7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023" lvl="8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3" y="365130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3" y="1681166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892" lvl="0" indent="-171446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1pPr>
            <a:lvl2pPr marL="685784" lvl="1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125" b="1"/>
            </a:lvl2pPr>
            <a:lvl3pPr marL="1028675" lvl="2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013" b="1"/>
            </a:lvl3pPr>
            <a:lvl4pPr marL="1371566" lvl="3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4pPr>
            <a:lvl5pPr marL="1714457" lvl="4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5pPr>
            <a:lvl6pPr marL="2057349" lvl="5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6pPr>
            <a:lvl7pPr marL="2400240" lvl="6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7pPr>
            <a:lvl8pPr marL="2743132" lvl="7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8pPr>
            <a:lvl9pPr marL="3086023" lvl="8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3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257169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784" lvl="1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675" lvl="2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566" lvl="3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457" lvl="4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349" lvl="5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240" lvl="6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132" lvl="7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023" lvl="8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4" y="1681166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892" lvl="0" indent="-171446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1pPr>
            <a:lvl2pPr marL="685784" lvl="1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125" b="1"/>
            </a:lvl2pPr>
            <a:lvl3pPr marL="1028675" lvl="2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013" b="1"/>
            </a:lvl3pPr>
            <a:lvl4pPr marL="1371566" lvl="3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4pPr>
            <a:lvl5pPr marL="1714457" lvl="4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5pPr>
            <a:lvl6pPr marL="2057349" lvl="5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6pPr>
            <a:lvl7pPr marL="2400240" lvl="6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7pPr>
            <a:lvl8pPr marL="2743132" lvl="7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8pPr>
            <a:lvl9pPr marL="3086023" lvl="8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4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257169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784" lvl="1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675" lvl="2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566" lvl="3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457" lvl="4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349" lvl="5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240" lvl="6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132" lvl="7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023" lvl="8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887394" y="987430"/>
            <a:ext cx="4629151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285743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784" lvl="1" indent="-27145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1575"/>
            </a:lvl2pPr>
            <a:lvl3pPr marL="1028675" lvl="2" indent="-257169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566" lvl="3" indent="-242882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125"/>
            </a:lvl4pPr>
            <a:lvl5pPr marL="1714457" lvl="4" indent="-242882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125"/>
            </a:lvl5pPr>
            <a:lvl6pPr marL="2057349" lvl="5" indent="-242882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125"/>
            </a:lvl6pPr>
            <a:lvl7pPr marL="2400240" lvl="6" indent="-242882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125"/>
            </a:lvl7pPr>
            <a:lvl8pPr marL="2743132" lvl="7" indent="-242882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125"/>
            </a:lvl8pPr>
            <a:lvl9pPr marL="3086023" lvl="8" indent="-242882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125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29841" y="2057402"/>
            <a:ext cx="294917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171446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1pPr>
            <a:lvl2pPr marL="685784" lvl="1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788"/>
            </a:lvl2pPr>
            <a:lvl3pPr marL="1028675" lvl="2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3pPr>
            <a:lvl4pPr marL="1371566" lvl="3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4pPr>
            <a:lvl5pPr marL="1714457" lvl="4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5pPr>
            <a:lvl6pPr marL="2057349" lvl="5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6pPr>
            <a:lvl7pPr marL="2400240" lvl="6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7pPr>
            <a:lvl8pPr marL="2743132" lvl="7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8pPr>
            <a:lvl9pPr marL="3086023" lvl="8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3887394" y="987430"/>
            <a:ext cx="4629151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29841" y="2057402"/>
            <a:ext cx="294917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892" lvl="0" indent="-171446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1pPr>
            <a:lvl2pPr marL="685784" lvl="1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788"/>
            </a:lvl2pPr>
            <a:lvl3pPr marL="1028675" lvl="2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3pPr>
            <a:lvl4pPr marL="1371566" lvl="3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4pPr>
            <a:lvl5pPr marL="1714457" lvl="4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5pPr>
            <a:lvl6pPr marL="2057349" lvl="5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6pPr>
            <a:lvl7pPr marL="2400240" lvl="6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7pPr>
            <a:lvl8pPr marL="2743132" lvl="7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8pPr>
            <a:lvl9pPr marL="3086023" lvl="8" indent="-171446" algn="l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67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2311542e4_1_0"/>
          <p:cNvSpPr/>
          <p:nvPr/>
        </p:nvSpPr>
        <p:spPr>
          <a:xfrm>
            <a:off x="4533576" y="187003"/>
            <a:ext cx="2926081" cy="42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True Equation and Inequality Quest </a:t>
            </a: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e2311542e4_1_0"/>
          <p:cNvSpPr/>
          <p:nvPr/>
        </p:nvSpPr>
        <p:spPr>
          <a:xfrm>
            <a:off x="654361" y="660866"/>
            <a:ext cx="3118742" cy="4199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r>
              <a:rPr lang="en-US" sz="1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Roll two die or turn 2 digit cards and fill in the equations to make them true. Be the first to make all the equations true.</a:t>
            </a:r>
            <a:endParaRPr sz="1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Google Shape;105;ge2311542e4_1_0"/>
              <p:cNvSpPr txBox="1"/>
              <p:nvPr/>
            </p:nvSpPr>
            <p:spPr>
              <a:xfrm>
                <a:off x="654360" y="1451862"/>
                <a:ext cx="3118743" cy="4708959"/>
              </a:xfrm>
              <a:prstGeom prst="rect">
                <a:avLst/>
              </a:prstGeom>
              <a:noFill/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8569" tIns="68569" rIns="68569" bIns="68569" anchor="t" anchorCtr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&lt; 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&gt;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=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&lt;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&gt;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=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700" b="1" dirty="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mc:Choice>
        <mc:Fallback xmlns="">
          <p:sp>
            <p:nvSpPr>
              <p:cNvPr id="105" name="Google Shape;105;ge2311542e4_1_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360" y="1451862"/>
                <a:ext cx="3118743" cy="4708959"/>
              </a:xfrm>
              <a:prstGeom prst="rect">
                <a:avLst/>
              </a:prstGeom>
              <a:blipFill>
                <a:blip r:embed="rId3"/>
                <a:stretch>
                  <a:fillRect b="-1600"/>
                </a:stretch>
              </a:blip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105;ge2311542e4_1_0">
                <a:extLst>
                  <a:ext uri="{FF2B5EF4-FFF2-40B4-BE49-F238E27FC236}">
                    <a16:creationId xmlns:a16="http://schemas.microsoft.com/office/drawing/2014/main" id="{78879B36-3D70-2745-B96A-20F51BAD3460}"/>
                  </a:ext>
                </a:extLst>
              </p:cNvPr>
              <p:cNvSpPr txBox="1"/>
              <p:nvPr/>
            </p:nvSpPr>
            <p:spPr>
              <a:xfrm>
                <a:off x="4437246" y="1469210"/>
                <a:ext cx="3262488" cy="4708959"/>
              </a:xfrm>
              <a:prstGeom prst="rect">
                <a:avLst/>
              </a:prstGeom>
              <a:noFill/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8569" tIns="68569" rIns="68569" bIns="68569" anchor="t" anchorCtr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&lt; 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&gt;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=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&lt;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&gt;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7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.</m:t>
                      </m:r>
                      <m:r>
                        <a:rPr lang="en-US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☐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= </m:t>
                      </m:r>
                      <m:r>
                        <a:rPr lang="ar-AE" sz="27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700" b="1" dirty="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mc:Choice>
        <mc:Fallback xmlns="">
          <p:sp>
            <p:nvSpPr>
              <p:cNvPr id="5" name="Google Shape;105;ge2311542e4_1_0">
                <a:extLst>
                  <a:ext uri="{FF2B5EF4-FFF2-40B4-BE49-F238E27FC236}">
                    <a16:creationId xmlns:a16="http://schemas.microsoft.com/office/drawing/2014/main" id="{78879B36-3D70-2745-B96A-20F51BAD34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246" y="1469210"/>
                <a:ext cx="3262488" cy="4708959"/>
              </a:xfrm>
              <a:prstGeom prst="rect">
                <a:avLst/>
              </a:prstGeom>
              <a:blipFill>
                <a:blip r:embed="rId4"/>
                <a:stretch>
                  <a:fillRect b="-1604"/>
                </a:stretch>
              </a:blip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Google Shape;103;ge2311542e4_1_0">
            <a:extLst>
              <a:ext uri="{FF2B5EF4-FFF2-40B4-BE49-F238E27FC236}">
                <a16:creationId xmlns:a16="http://schemas.microsoft.com/office/drawing/2014/main" id="{FCA573AD-C878-8044-A7BD-D1435F4865E8}"/>
              </a:ext>
            </a:extLst>
          </p:cNvPr>
          <p:cNvSpPr txBox="1"/>
          <p:nvPr/>
        </p:nvSpPr>
        <p:spPr>
          <a:xfrm>
            <a:off x="617419" y="1091290"/>
            <a:ext cx="1631475" cy="30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r>
              <a:rPr lang="en-US" sz="1050" dirty="0">
                <a:latin typeface="Calibri"/>
                <a:ea typeface="Calibri"/>
                <a:cs typeface="Calibri"/>
                <a:sym typeface="Calibri"/>
              </a:rPr>
              <a:t>Player name: </a:t>
            </a:r>
            <a:endParaRPr sz="105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0A7E54-FA43-8246-800B-CE79A7470C08}"/>
              </a:ext>
            </a:extLst>
          </p:cNvPr>
          <p:cNvSpPr/>
          <p:nvPr/>
        </p:nvSpPr>
        <p:spPr>
          <a:xfrm>
            <a:off x="4437246" y="1114362"/>
            <a:ext cx="92845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1050" dirty="0">
                <a:latin typeface="Calibri"/>
                <a:ea typeface="Calibri"/>
                <a:cs typeface="Calibri"/>
                <a:sym typeface="Calibri"/>
              </a:rPr>
              <a:t>Player name: </a:t>
            </a:r>
          </a:p>
        </p:txBody>
      </p:sp>
      <p:sp>
        <p:nvSpPr>
          <p:cNvPr id="8" name="Google Shape;100;ge2311542e4_1_0">
            <a:extLst>
              <a:ext uri="{FF2B5EF4-FFF2-40B4-BE49-F238E27FC236}">
                <a16:creationId xmlns:a16="http://schemas.microsoft.com/office/drawing/2014/main" id="{4412AB0F-98CD-4B4D-8363-394642416417}"/>
              </a:ext>
            </a:extLst>
          </p:cNvPr>
          <p:cNvSpPr/>
          <p:nvPr/>
        </p:nvSpPr>
        <p:spPr>
          <a:xfrm>
            <a:off x="487635" y="187003"/>
            <a:ext cx="3243715" cy="42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True Equation and Inequality Quest </a:t>
            </a: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1;ge2311542e4_1_0">
            <a:extLst>
              <a:ext uri="{FF2B5EF4-FFF2-40B4-BE49-F238E27FC236}">
                <a16:creationId xmlns:a16="http://schemas.microsoft.com/office/drawing/2014/main" id="{82EBA7B4-B9A5-1A47-BA8E-371FBEE456E3}"/>
              </a:ext>
            </a:extLst>
          </p:cNvPr>
          <p:cNvSpPr/>
          <p:nvPr/>
        </p:nvSpPr>
        <p:spPr>
          <a:xfrm>
            <a:off x="4437246" y="671314"/>
            <a:ext cx="3118742" cy="4199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r>
              <a:rPr lang="en-US" sz="1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Roll two die or turn 2 digit cards and fill in the equations to make them true. Be the first to make all the equations true.</a:t>
            </a:r>
            <a:endParaRPr sz="1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AEC46C-E6B8-BDB5-EDAB-9BF4FDF527EA}"/>
              </a:ext>
            </a:extLst>
          </p:cNvPr>
          <p:cNvSpPr txBox="1"/>
          <p:nvPr/>
        </p:nvSpPr>
        <p:spPr>
          <a:xfrm>
            <a:off x="5539876" y="6556089"/>
            <a:ext cx="34852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  <p:extLst>
      <p:ext uri="{BB962C8B-B14F-4D97-AF65-F5344CB8AC3E}">
        <p14:creationId xmlns:p14="http://schemas.microsoft.com/office/powerpoint/2010/main" val="398888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2311542e4_1_0"/>
          <p:cNvSpPr/>
          <p:nvPr/>
        </p:nvSpPr>
        <p:spPr>
          <a:xfrm>
            <a:off x="670331" y="150005"/>
            <a:ext cx="3033692" cy="42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True Equation and Inequality Quest </a:t>
            </a: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e2311542e4_1_0"/>
          <p:cNvSpPr/>
          <p:nvPr/>
        </p:nvSpPr>
        <p:spPr>
          <a:xfrm>
            <a:off x="813480" y="574805"/>
            <a:ext cx="2882621" cy="2570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r>
              <a:rPr lang="en-US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Roll two die or turn 2 digit cards and fill in the equations to make them true. Be the first to make all the equations true.</a:t>
            </a:r>
            <a:endParaRPr sz="1050" dirty="0"/>
          </a:p>
        </p:txBody>
      </p:sp>
      <p:sp>
        <p:nvSpPr>
          <p:cNvPr id="103" name="Google Shape;103;ge2311542e4_1_0"/>
          <p:cNvSpPr txBox="1"/>
          <p:nvPr/>
        </p:nvSpPr>
        <p:spPr>
          <a:xfrm>
            <a:off x="813480" y="825351"/>
            <a:ext cx="1631475" cy="30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r>
              <a:rPr lang="en-US" sz="1050" dirty="0">
                <a:latin typeface="Calibri"/>
                <a:ea typeface="Calibri"/>
                <a:cs typeface="Calibri"/>
                <a:sym typeface="Calibri"/>
              </a:rPr>
              <a:t>Player name: </a:t>
            </a:r>
            <a:endParaRPr sz="105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ge2311542e4_1_0"/>
          <p:cNvSpPr txBox="1"/>
          <p:nvPr/>
        </p:nvSpPr>
        <p:spPr>
          <a:xfrm>
            <a:off x="5036290" y="810737"/>
            <a:ext cx="1631475" cy="30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r>
              <a:rPr lang="en-US" sz="1050" dirty="0">
                <a:latin typeface="Calibri"/>
                <a:ea typeface="Calibri"/>
                <a:cs typeface="Calibri"/>
                <a:sym typeface="Calibri"/>
              </a:rPr>
              <a:t>Player name: </a:t>
            </a:r>
            <a:endParaRPr sz="1050" dirty="0">
              <a:latin typeface="Calibri"/>
              <a:ea typeface="Calibri"/>
              <a:cs typeface="Calibri"/>
              <a:sym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Google Shape;105;ge2311542e4_1_0"/>
              <p:cNvSpPr txBox="1"/>
              <p:nvPr/>
            </p:nvSpPr>
            <p:spPr>
              <a:xfrm>
                <a:off x="813480" y="1110797"/>
                <a:ext cx="2601488" cy="5551882"/>
              </a:xfrm>
              <a:prstGeom prst="rect">
                <a:avLst/>
              </a:prstGeom>
              <a:noFill/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8569" tIns="68569" rIns="68569" bIns="68569" anchor="t" anchorCtr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f>
                        <m:fPr>
                          <m:ctrlPr>
                            <a:rPr lang="en-US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&lt; 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f>
                        <m:fPr>
                          <m:ctrlPr>
                            <a:rPr lang="ar-AE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&gt;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f>
                        <m:fPr>
                          <m:ctrlPr>
                            <a:rPr lang="ar-AE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=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f>
                        <m:fPr>
                          <m:ctrlPr>
                            <a:rPr lang="en-US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&lt;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f>
                        <m:fPr>
                          <m:ctrlPr>
                            <a:rPr lang="ar-AE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&gt;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f>
                        <m:fPr>
                          <m:ctrlPr>
                            <a:rPr lang="ar-AE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=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100" b="1" dirty="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mc:Choice>
        <mc:Fallback xmlns="">
          <p:sp>
            <p:nvSpPr>
              <p:cNvPr id="105" name="Google Shape;105;ge2311542e4_1_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480" y="1110797"/>
                <a:ext cx="2601488" cy="55518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Google Shape;105;ge2311542e4_1_0">
                <a:extLst>
                  <a:ext uri="{FF2B5EF4-FFF2-40B4-BE49-F238E27FC236}">
                    <a16:creationId xmlns:a16="http://schemas.microsoft.com/office/drawing/2014/main" id="{D7F7C5BF-C1FD-8840-BF9D-2E0640402032}"/>
                  </a:ext>
                </a:extLst>
              </p:cNvPr>
              <p:cNvSpPr txBox="1"/>
              <p:nvPr/>
            </p:nvSpPr>
            <p:spPr>
              <a:xfrm>
                <a:off x="5036290" y="1114689"/>
                <a:ext cx="2960492" cy="5551882"/>
              </a:xfrm>
              <a:prstGeom prst="rect">
                <a:avLst/>
              </a:prstGeom>
              <a:noFill/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8569" tIns="68569" rIns="68569" bIns="68569" anchor="t" anchorCtr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f>
                        <m:fPr>
                          <m:ctrlPr>
                            <a:rPr lang="en-US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&lt; 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f>
                        <m:fPr>
                          <m:ctrlPr>
                            <a:rPr lang="ar-AE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&gt;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÷</m:t>
                      </m:r>
                      <m:f>
                        <m:fPr>
                          <m:ctrlPr>
                            <a:rPr lang="ar-AE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=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f>
                        <m:fPr>
                          <m:ctrlPr>
                            <a:rPr lang="en-US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&lt;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f>
                        <m:fPr>
                          <m:ctrlPr>
                            <a:rPr lang="ar-AE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&gt;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endParaRPr lang="en-US" sz="2100" b="1" dirty="0"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𝟐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×</m:t>
                      </m:r>
                      <m:r>
                        <a:rPr lang="en-US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</m:t>
                      </m:r>
                      <m:f>
                        <m:fPr>
                          <m:ctrlPr>
                            <a:rPr lang="ar-AE" sz="21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  <a:sym typeface="Calibri"/>
                            </a:rPr>
                          </m:ctrlPr>
                        </m:fPr>
                        <m:num/>
                        <m:den/>
                      </m:f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 = </m:t>
                      </m:r>
                      <m:r>
                        <a:rPr lang="ar-AE" sz="21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/>
                          <a:sym typeface="Calibri"/>
                        </a:rPr>
                        <m:t>𝟐</m:t>
                      </m:r>
                    </m:oMath>
                  </m:oMathPara>
                </a14:m>
                <a:endParaRPr lang="ar-AE" sz="2100" b="1" dirty="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mc:Choice>
        <mc:Fallback xmlns="">
          <p:sp>
            <p:nvSpPr>
              <p:cNvPr id="8" name="Google Shape;105;ge2311542e4_1_0">
                <a:extLst>
                  <a:ext uri="{FF2B5EF4-FFF2-40B4-BE49-F238E27FC236}">
                    <a16:creationId xmlns:a16="http://schemas.microsoft.com/office/drawing/2014/main" id="{D7F7C5BF-C1FD-8840-BF9D-2E06404020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6290" y="1114689"/>
                <a:ext cx="2960492" cy="55518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E045CFB7-26FA-294E-B272-455E33D57FAF}"/>
              </a:ext>
            </a:extLst>
          </p:cNvPr>
          <p:cNvSpPr/>
          <p:nvPr/>
        </p:nvSpPr>
        <p:spPr>
          <a:xfrm>
            <a:off x="4963090" y="534044"/>
            <a:ext cx="30336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Roll two die or turn 2 digit cards and fill in the equations to make them true. Be the first to make all the equations true.</a:t>
            </a:r>
            <a:endParaRPr lang="en-US" sz="2000" dirty="0"/>
          </a:p>
        </p:txBody>
      </p:sp>
      <p:sp>
        <p:nvSpPr>
          <p:cNvPr id="9" name="Google Shape;100;ge2311542e4_1_0">
            <a:extLst>
              <a:ext uri="{FF2B5EF4-FFF2-40B4-BE49-F238E27FC236}">
                <a16:creationId xmlns:a16="http://schemas.microsoft.com/office/drawing/2014/main" id="{1B112A39-0D38-C643-B86F-63E71F91AC0D}"/>
              </a:ext>
            </a:extLst>
          </p:cNvPr>
          <p:cNvSpPr/>
          <p:nvPr/>
        </p:nvSpPr>
        <p:spPr>
          <a:xfrm>
            <a:off x="4591118" y="143846"/>
            <a:ext cx="3531692" cy="424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True Equation and Inequality Quest </a:t>
            </a: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662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310</Words>
  <Application>Microsoft Office PowerPoint</Application>
  <PresentationFormat>On-screen Show (4:3)</PresentationFormat>
  <Paragraphs>59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Danita Mapes</cp:lastModifiedBy>
  <cp:revision>6</cp:revision>
  <dcterms:created xsi:type="dcterms:W3CDTF">2020-12-31T15:11:03Z</dcterms:created>
  <dcterms:modified xsi:type="dcterms:W3CDTF">2023-03-22T17:23:02Z</dcterms:modified>
</cp:coreProperties>
</file>