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1701"/>
  </p:normalViewPr>
  <p:slideViewPr>
    <p:cSldViewPr snapToGrid="0" snapToObjects="1">
      <p:cViewPr varScale="1">
        <p:scale>
          <a:sx n="123" d="100"/>
          <a:sy n="123" d="100"/>
        </p:scale>
        <p:origin x="1218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26448" y="124965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The Take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665597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 </a:t>
            </a:r>
            <a:r>
              <a:rPr lang="en-US" sz="1000" dirty="0">
                <a:solidFill>
                  <a:schemeClr val="tx1"/>
                </a:solidFill>
              </a:rPr>
              <a:t>Place 10 counters on the numbered spaces. You can put more than one counter on a number. Pull a division card. Remove a counter if it is on a number that is a quotient of the problem. Be the first to remove all 10 counters.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9544580-E0D3-714D-891C-89042665256B}"/>
              </a:ext>
            </a:extLst>
          </p:cNvPr>
          <p:cNvCxnSpPr/>
          <p:nvPr/>
        </p:nvCxnSpPr>
        <p:spPr>
          <a:xfrm>
            <a:off x="190239" y="3162822"/>
            <a:ext cx="8690714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C6E7F3C8-2AAF-974E-8A1E-4042E9FAE73C}"/>
              </a:ext>
            </a:extLst>
          </p:cNvPr>
          <p:cNvSpPr/>
          <p:nvPr/>
        </p:nvSpPr>
        <p:spPr>
          <a:xfrm>
            <a:off x="190238" y="3493596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The Take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4FEF6C9-8CD7-2B44-99FD-619E428ECC38}"/>
              </a:ext>
            </a:extLst>
          </p:cNvPr>
          <p:cNvSpPr/>
          <p:nvPr/>
        </p:nvSpPr>
        <p:spPr>
          <a:xfrm>
            <a:off x="190238" y="4094978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 </a:t>
            </a:r>
            <a:r>
              <a:rPr lang="en-US" sz="1000" dirty="0">
                <a:solidFill>
                  <a:schemeClr val="tx1"/>
                </a:solidFill>
              </a:rPr>
              <a:t>Place 10 counters on the numbered spaces. You can put more than one counter on a number. Pull a division card. Remove a counter if it is on a number that is a quotient of the problem. Be the first to remove all 10 counters.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2AB2ED6-D228-E045-9691-78FEC6121C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340402"/>
              </p:ext>
            </p:extLst>
          </p:nvPr>
        </p:nvGraphicFramePr>
        <p:xfrm>
          <a:off x="190237" y="1378861"/>
          <a:ext cx="8490774" cy="12485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0890">
                  <a:extLst>
                    <a:ext uri="{9D8B030D-6E8A-4147-A177-3AD203B41FA5}">
                      <a16:colId xmlns:a16="http://schemas.microsoft.com/office/drawing/2014/main" val="4035133164"/>
                    </a:ext>
                  </a:extLst>
                </a:gridCol>
                <a:gridCol w="1060890">
                  <a:extLst>
                    <a:ext uri="{9D8B030D-6E8A-4147-A177-3AD203B41FA5}">
                      <a16:colId xmlns:a16="http://schemas.microsoft.com/office/drawing/2014/main" val="4232740918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600611875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3426298566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3212940311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4095790932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360917068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934340234"/>
                    </a:ext>
                  </a:extLst>
                </a:gridCol>
              </a:tblGrid>
              <a:tr h="12485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96244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E0C9210F-430A-3640-9C4B-197E1807F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434747"/>
              </p:ext>
            </p:extLst>
          </p:nvPr>
        </p:nvGraphicFramePr>
        <p:xfrm>
          <a:off x="190237" y="5151709"/>
          <a:ext cx="8490774" cy="12485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0890">
                  <a:extLst>
                    <a:ext uri="{9D8B030D-6E8A-4147-A177-3AD203B41FA5}">
                      <a16:colId xmlns:a16="http://schemas.microsoft.com/office/drawing/2014/main" val="4035133164"/>
                    </a:ext>
                  </a:extLst>
                </a:gridCol>
                <a:gridCol w="1060890">
                  <a:extLst>
                    <a:ext uri="{9D8B030D-6E8A-4147-A177-3AD203B41FA5}">
                      <a16:colId xmlns:a16="http://schemas.microsoft.com/office/drawing/2014/main" val="4232740918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600611875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3426298566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3212940311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4095790932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360917068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934340234"/>
                    </a:ext>
                  </a:extLst>
                </a:gridCol>
              </a:tblGrid>
              <a:tr h="12485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9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125</Words>
  <Application>Microsoft Office PowerPoint</Application>
  <PresentationFormat>Letter Paper (8.5x11 in)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10</cp:revision>
  <dcterms:created xsi:type="dcterms:W3CDTF">2020-12-31T15:11:03Z</dcterms:created>
  <dcterms:modified xsi:type="dcterms:W3CDTF">2021-04-02T00:33:28Z</dcterms:modified>
</cp:coreProperties>
</file>