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90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28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09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54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38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04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45560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120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70576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120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270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57759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120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02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05123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7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63591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120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07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881664"/>
              </p:ext>
            </p:extLst>
          </p:nvPr>
        </p:nvGraphicFramePr>
        <p:xfrm>
          <a:off x="0" y="-1"/>
          <a:ext cx="6858000" cy="914400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5334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140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533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533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560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38397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034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33515"/>
              </p:ext>
            </p:extLst>
          </p:nvPr>
        </p:nvGraphicFramePr>
        <p:xfrm>
          <a:off x="0" y="-1"/>
          <a:ext cx="6858000" cy="914400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5334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160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533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240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560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533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38397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720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925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536992"/>
              </p:ext>
            </p:extLst>
          </p:nvPr>
        </p:nvGraphicFramePr>
        <p:xfrm>
          <a:off x="0" y="-1"/>
          <a:ext cx="6858000" cy="914400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5334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180 ÷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540 ÷ 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533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270 ÷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630 ÷ 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5334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720 ÷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38397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450 ÷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810 ÷ 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884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200</Words>
  <Application>Microsoft Macintosh PowerPoint</Application>
  <PresentationFormat>Letter Paper (8.5x11 in)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8</cp:revision>
  <cp:lastPrinted>2020-12-31T15:31:08Z</cp:lastPrinted>
  <dcterms:created xsi:type="dcterms:W3CDTF">2020-12-31T15:11:03Z</dcterms:created>
  <dcterms:modified xsi:type="dcterms:W3CDTF">2021-01-02T21:25:27Z</dcterms:modified>
</cp:coreProperties>
</file>