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18"/>
    <p:restoredTop sz="96654"/>
  </p:normalViewPr>
  <p:slideViewPr>
    <p:cSldViewPr snapToGrid="0" snapToObjects="1">
      <p:cViewPr varScale="1">
        <p:scale>
          <a:sx n="50" d="100"/>
          <a:sy n="50" d="100"/>
        </p:scale>
        <p:origin x="21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664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763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765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615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361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599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284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092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841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524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32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DAEDF-5D3B-9744-B205-951A976B047D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766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2CFC4C60-602C-D94E-ACB2-E14C91C5ED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4918192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14500">
                  <a:extLst>
                    <a:ext uri="{9D8B030D-6E8A-4147-A177-3AD203B41FA5}">
                      <a16:colId xmlns:a16="http://schemas.microsoft.com/office/drawing/2014/main" val="2670878503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1292140324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575278383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1741471662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975</a:t>
                      </a:r>
                      <a:endParaRPr lang="en-US" sz="60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452</a:t>
                      </a:r>
                      <a:endParaRPr lang="en-US" sz="600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463</a:t>
                      </a:r>
                      <a:endParaRPr lang="en-US" sz="600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881</a:t>
                      </a:r>
                      <a:endParaRPr lang="en-US" sz="60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84081549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478</a:t>
                      </a:r>
                      <a:endParaRPr lang="en-US" sz="60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791</a:t>
                      </a:r>
                      <a:endParaRPr lang="en-US" sz="600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184</a:t>
                      </a:r>
                      <a:endParaRPr lang="en-US" sz="600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540</a:t>
                      </a:r>
                      <a:endParaRPr lang="en-US" sz="60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03580538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328</a:t>
                      </a:r>
                      <a:endParaRPr lang="en-US" sz="60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176</a:t>
                      </a:r>
                      <a:endParaRPr lang="en-US" sz="600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441</a:t>
                      </a:r>
                      <a:endParaRPr lang="en-US" sz="600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744</a:t>
                      </a:r>
                      <a:endParaRPr lang="en-US" sz="60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3627467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519</a:t>
                      </a:r>
                      <a:endParaRPr lang="en-US" sz="60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667</a:t>
                      </a:r>
                      <a:endParaRPr lang="en-US" sz="60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772</a:t>
                      </a:r>
                      <a:endParaRPr lang="en-US" sz="60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315</a:t>
                      </a:r>
                      <a:endParaRPr lang="en-US" sz="60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61180782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390</a:t>
                      </a:r>
                      <a:endParaRPr lang="en-US" sz="60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536</a:t>
                      </a:r>
                      <a:endParaRPr lang="en-US" sz="60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/>
                        <a:t>519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/>
                        <a:t>128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777035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96121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131</TotalTime>
  <Words>20</Words>
  <Application>Microsoft Office PowerPoint</Application>
  <PresentationFormat>Letter Paper (8.5x11 in)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Caroline Timmings</cp:lastModifiedBy>
  <cp:revision>6</cp:revision>
  <cp:lastPrinted>2020-12-31T15:43:53Z</cp:lastPrinted>
  <dcterms:created xsi:type="dcterms:W3CDTF">2020-10-09T13:44:12Z</dcterms:created>
  <dcterms:modified xsi:type="dcterms:W3CDTF">2021-02-04T16:39:55Z</dcterms:modified>
</cp:coreProperties>
</file>