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82"/>
    <p:restoredTop sz="91744"/>
  </p:normalViewPr>
  <p:slideViewPr>
    <p:cSldViewPr snapToGrid="0" snapToObjects="1">
      <p:cViewPr varScale="1">
        <p:scale>
          <a:sx n="90" d="100"/>
          <a:sy n="90" d="100"/>
        </p:scale>
        <p:origin x="407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2CAC0D-8B84-4949-B128-D5C5F98A1A21}" type="datetimeFigureOut">
              <a:rPr lang="en-US" smtClean="0"/>
              <a:t>2/28/22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6F9810-8AA7-B745-B092-2C858C246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9323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6F9810-8AA7-B745-B092-2C858C246F9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6714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9D718-4E4B-1947-92E0-BBED57B9EE73}" type="datetimeFigureOut">
              <a:rPr lang="en-US" smtClean="0"/>
              <a:t>2/28/22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5C39F-DAB2-A34A-A96C-2F347ED29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153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9D718-4E4B-1947-92E0-BBED57B9EE73}" type="datetimeFigureOut">
              <a:rPr lang="en-US" smtClean="0"/>
              <a:t>2/28/22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5C39F-DAB2-A34A-A96C-2F347ED29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401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9D718-4E4B-1947-92E0-BBED57B9EE73}" type="datetimeFigureOut">
              <a:rPr lang="en-US" smtClean="0"/>
              <a:t>2/28/22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5C39F-DAB2-A34A-A96C-2F347ED29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6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9D718-4E4B-1947-92E0-BBED57B9EE73}" type="datetimeFigureOut">
              <a:rPr lang="en-US" smtClean="0"/>
              <a:t>2/28/22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5C39F-DAB2-A34A-A96C-2F347ED29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089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9D718-4E4B-1947-92E0-BBED57B9EE73}" type="datetimeFigureOut">
              <a:rPr lang="en-US" smtClean="0"/>
              <a:t>2/28/22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5C39F-DAB2-A34A-A96C-2F347ED29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158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9D718-4E4B-1947-92E0-BBED57B9EE73}" type="datetimeFigureOut">
              <a:rPr lang="en-US" smtClean="0"/>
              <a:t>2/28/22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5C39F-DAB2-A34A-A96C-2F347ED29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403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9D718-4E4B-1947-92E0-BBED57B9EE73}" type="datetimeFigureOut">
              <a:rPr lang="en-US" smtClean="0"/>
              <a:t>2/28/22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5C39F-DAB2-A34A-A96C-2F347ED29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671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9D718-4E4B-1947-92E0-BBED57B9EE73}" type="datetimeFigureOut">
              <a:rPr lang="en-US" smtClean="0"/>
              <a:t>2/28/22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5C39F-DAB2-A34A-A96C-2F347ED29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469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9D718-4E4B-1947-92E0-BBED57B9EE73}" type="datetimeFigureOut">
              <a:rPr lang="en-US" smtClean="0"/>
              <a:t>2/28/22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5C39F-DAB2-A34A-A96C-2F347ED29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9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9D718-4E4B-1947-92E0-BBED57B9EE73}" type="datetimeFigureOut">
              <a:rPr lang="en-US" smtClean="0"/>
              <a:t>2/28/22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5C39F-DAB2-A34A-A96C-2F347ED29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645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9D718-4E4B-1947-92E0-BBED57B9EE73}" type="datetimeFigureOut">
              <a:rPr lang="en-US" smtClean="0"/>
              <a:t>2/28/22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5C39F-DAB2-A34A-A96C-2F347ED29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983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9D718-4E4B-1947-92E0-BBED57B9EE73}" type="datetimeFigureOut">
              <a:rPr lang="en-US" smtClean="0"/>
              <a:t>2/28/22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5C39F-DAB2-A34A-A96C-2F347ED29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400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902F44D-E06F-4344-81D4-BD9176E17D49}"/>
              </a:ext>
            </a:extLst>
          </p:cNvPr>
          <p:cNvSpPr/>
          <p:nvPr/>
        </p:nvSpPr>
        <p:spPr>
          <a:xfrm>
            <a:off x="145657" y="145658"/>
            <a:ext cx="6546456" cy="5664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Compensation Corners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32CA1A5-E9FE-E246-86D5-F8CF245A9224}"/>
              </a:ext>
            </a:extLst>
          </p:cNvPr>
          <p:cNvSpPr/>
          <p:nvPr/>
        </p:nvSpPr>
        <p:spPr>
          <a:xfrm>
            <a:off x="260059" y="597800"/>
            <a:ext cx="6053277" cy="5664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b="1" dirty="0">
                <a:solidFill>
                  <a:schemeClr val="tx1"/>
                </a:solidFill>
              </a:rPr>
              <a:t>Directions: </a:t>
            </a:r>
            <a:r>
              <a:rPr lang="en-US" sz="1000" dirty="0">
                <a:solidFill>
                  <a:schemeClr val="tx1"/>
                </a:solidFill>
              </a:rPr>
              <a:t>Record the problem in the top, left box. Decide how you want to solve your problem. Record your work in the corner with the label that matches your thinking.</a:t>
            </a:r>
          </a:p>
        </p:txBody>
      </p:sp>
      <p:graphicFrame>
        <p:nvGraphicFramePr>
          <p:cNvPr id="3" name="Table 6">
            <a:extLst>
              <a:ext uri="{FF2B5EF4-FFF2-40B4-BE49-F238E27FC236}">
                <a16:creationId xmlns:a16="http://schemas.microsoft.com/office/drawing/2014/main" id="{FAD128D2-E532-9542-B4CF-039DFFD480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1220857"/>
              </p:ext>
            </p:extLst>
          </p:nvPr>
        </p:nvGraphicFramePr>
        <p:xfrm>
          <a:off x="324016" y="1294152"/>
          <a:ext cx="5989320" cy="75126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94660">
                  <a:extLst>
                    <a:ext uri="{9D8B030D-6E8A-4147-A177-3AD203B41FA5}">
                      <a16:colId xmlns:a16="http://schemas.microsoft.com/office/drawing/2014/main" val="1283025816"/>
                    </a:ext>
                  </a:extLst>
                </a:gridCol>
                <a:gridCol w="2994660">
                  <a:extLst>
                    <a:ext uri="{9D8B030D-6E8A-4147-A177-3AD203B41FA5}">
                      <a16:colId xmlns:a16="http://schemas.microsoft.com/office/drawing/2014/main" val="1149975872"/>
                    </a:ext>
                  </a:extLst>
                </a:gridCol>
              </a:tblGrid>
              <a:tr h="378083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Problem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Adjust First Number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5465452"/>
                  </a:ext>
                </a:extLst>
              </a:tr>
              <a:tr h="3411264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halkboard" panose="03050602040202020205" pitchFamily="66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halkboard" panose="03050602040202020205" pitchFamily="66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868074"/>
                  </a:ext>
                </a:extLst>
              </a:tr>
              <a:tr h="334384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Adjust Second Number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Adjust both numbers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1209629"/>
                  </a:ext>
                </a:extLst>
              </a:tr>
              <a:tr h="3388926"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51712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72490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</TotalTime>
  <Words>48</Words>
  <Application>Microsoft Macintosh PowerPoint</Application>
  <PresentationFormat>Letter Paper (8.5x11 in)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Chalkboard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J. SanGiovanni</dc:creator>
  <cp:lastModifiedBy>Bay-Williams,Jennifer M</cp:lastModifiedBy>
  <cp:revision>5</cp:revision>
  <dcterms:created xsi:type="dcterms:W3CDTF">2020-12-31T15:11:03Z</dcterms:created>
  <dcterms:modified xsi:type="dcterms:W3CDTF">2022-02-28T21:41:52Z</dcterms:modified>
</cp:coreProperties>
</file>