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4"/>
    <p:restoredTop sz="91647"/>
  </p:normalViewPr>
  <p:slideViewPr>
    <p:cSldViewPr snapToGrid="0" snapToObjects="1">
      <p:cViewPr varScale="1">
        <p:scale>
          <a:sx n="152" d="100"/>
          <a:sy n="152" d="100"/>
        </p:scale>
        <p:origin x="10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7/5/21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7/5/21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DDF227E-2656-EF4F-B499-4996E82CA3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937084"/>
              </p:ext>
            </p:extLst>
          </p:nvPr>
        </p:nvGraphicFramePr>
        <p:xfrm>
          <a:off x="154709" y="129308"/>
          <a:ext cx="6587836" cy="4238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146">
                  <a:extLst>
                    <a:ext uri="{9D8B030D-6E8A-4147-A177-3AD203B41FA5}">
                      <a16:colId xmlns:a16="http://schemas.microsoft.com/office/drawing/2014/main" val="328425202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691769881"/>
                    </a:ext>
                  </a:extLst>
                </a:gridCol>
                <a:gridCol w="2170545">
                  <a:extLst>
                    <a:ext uri="{9D8B030D-6E8A-4147-A177-3AD203B41FA5}">
                      <a16:colId xmlns:a16="http://schemas.microsoft.com/office/drawing/2014/main" val="1283573927"/>
                    </a:ext>
                  </a:extLst>
                </a:gridCol>
                <a:gridCol w="2041236">
                  <a:extLst>
                    <a:ext uri="{9D8B030D-6E8A-4147-A177-3AD203B41FA5}">
                      <a16:colId xmlns:a16="http://schemas.microsoft.com/office/drawing/2014/main" val="3144735698"/>
                    </a:ext>
                  </a:extLst>
                </a:gridCol>
              </a:tblGrid>
              <a:tr h="526474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Using Think Multiplication to Divide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795847"/>
                  </a:ext>
                </a:extLst>
              </a:tr>
              <a:tr h="5347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Division </a:t>
                      </a:r>
                    </a:p>
                    <a:p>
                      <a:pPr algn="ctr"/>
                      <a:r>
                        <a:rPr lang="en-US" dirty="0"/>
                        <a:t>Expression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Multiplication Translation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Visual Representation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873987"/>
                  </a:ext>
                </a:extLst>
              </a:tr>
              <a:tr h="2017732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004250"/>
                  </a:ext>
                </a:extLst>
              </a:tr>
            </a:tbl>
          </a:graphicData>
        </a:graphic>
      </p:graphicFrame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0C61E97E-F573-1A49-984E-7AF076C4FB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907963"/>
              </p:ext>
            </p:extLst>
          </p:nvPr>
        </p:nvGraphicFramePr>
        <p:xfrm>
          <a:off x="159327" y="4789053"/>
          <a:ext cx="6587836" cy="4238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146">
                  <a:extLst>
                    <a:ext uri="{9D8B030D-6E8A-4147-A177-3AD203B41FA5}">
                      <a16:colId xmlns:a16="http://schemas.microsoft.com/office/drawing/2014/main" val="3284252022"/>
                    </a:ext>
                  </a:extLst>
                </a:gridCol>
                <a:gridCol w="1246909">
                  <a:extLst>
                    <a:ext uri="{9D8B030D-6E8A-4147-A177-3AD203B41FA5}">
                      <a16:colId xmlns:a16="http://schemas.microsoft.com/office/drawing/2014/main" val="691769881"/>
                    </a:ext>
                  </a:extLst>
                </a:gridCol>
                <a:gridCol w="2170545">
                  <a:extLst>
                    <a:ext uri="{9D8B030D-6E8A-4147-A177-3AD203B41FA5}">
                      <a16:colId xmlns:a16="http://schemas.microsoft.com/office/drawing/2014/main" val="1283573927"/>
                    </a:ext>
                  </a:extLst>
                </a:gridCol>
                <a:gridCol w="2041236">
                  <a:extLst>
                    <a:ext uri="{9D8B030D-6E8A-4147-A177-3AD203B41FA5}">
                      <a16:colId xmlns:a16="http://schemas.microsoft.com/office/drawing/2014/main" val="3144735698"/>
                    </a:ext>
                  </a:extLst>
                </a:gridCol>
              </a:tblGrid>
              <a:tr h="526474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Using Think Multiplication to Divide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795847"/>
                  </a:ext>
                </a:extLst>
              </a:tr>
              <a:tr h="5347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Division </a:t>
                      </a:r>
                    </a:p>
                    <a:p>
                      <a:pPr algn="ctr"/>
                      <a:r>
                        <a:rPr lang="en-US" dirty="0"/>
                        <a:t>Expression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Multiplication Translation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Visual Representation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873987"/>
                  </a:ext>
                </a:extLst>
              </a:tr>
              <a:tr h="2017732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004250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89FBDF-8A9B-E840-A5D1-E2B67C1462A6}"/>
              </a:ext>
            </a:extLst>
          </p:cNvPr>
          <p:cNvCxnSpPr/>
          <p:nvPr/>
        </p:nvCxnSpPr>
        <p:spPr>
          <a:xfrm>
            <a:off x="157018" y="4572000"/>
            <a:ext cx="6585527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25</Words>
  <Application>Microsoft Macintosh PowerPoint</Application>
  <PresentationFormat>Letter Paper (8.5x11 in)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3</cp:revision>
  <dcterms:created xsi:type="dcterms:W3CDTF">2020-12-31T15:11:03Z</dcterms:created>
  <dcterms:modified xsi:type="dcterms:W3CDTF">2021-07-05T19:42:09Z</dcterms:modified>
</cp:coreProperties>
</file>