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305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6" y="163507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the Difference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440129"/>
            <a:ext cx="8873065" cy="507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Select digit cards to make a number. Create two problems that have that number as the difference. Use Think Addition to prove your thinking.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B621692-DC61-2148-B498-162C6A578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139719"/>
              </p:ext>
            </p:extLst>
          </p:nvPr>
        </p:nvGraphicFramePr>
        <p:xfrm>
          <a:off x="211225" y="864961"/>
          <a:ext cx="8588308" cy="5610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2399">
                  <a:extLst>
                    <a:ext uri="{9D8B030D-6E8A-4147-A177-3AD203B41FA5}">
                      <a16:colId xmlns:a16="http://schemas.microsoft.com/office/drawing/2014/main" val="1936639983"/>
                    </a:ext>
                  </a:extLst>
                </a:gridCol>
                <a:gridCol w="3533224">
                  <a:extLst>
                    <a:ext uri="{9D8B030D-6E8A-4147-A177-3AD203B41FA5}">
                      <a16:colId xmlns:a16="http://schemas.microsoft.com/office/drawing/2014/main" val="466209522"/>
                    </a:ext>
                  </a:extLst>
                </a:gridCol>
                <a:gridCol w="3352685">
                  <a:extLst>
                    <a:ext uri="{9D8B030D-6E8A-4147-A177-3AD203B41FA5}">
                      <a16:colId xmlns:a16="http://schemas.microsoft.com/office/drawing/2014/main" val="106487353"/>
                    </a:ext>
                  </a:extLst>
                </a:gridCol>
              </a:tblGrid>
              <a:tr h="4608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</a:rPr>
                        <a:t>My Number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</a:rPr>
                        <a:t>Subtraction Problems With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</a:rPr>
                        <a:t>My Number as a Difference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</a:rPr>
                        <a:t>Think Addition Problem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</a:rPr>
                        <a:t>and Adding Up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798308"/>
                  </a:ext>
                </a:extLst>
              </a:tr>
              <a:tr h="8563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Problem 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5959"/>
                  </a:ext>
                </a:extLst>
              </a:tr>
              <a:tr h="8563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Problem 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041050"/>
                  </a:ext>
                </a:extLst>
              </a:tr>
              <a:tr h="8622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Problem 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36457"/>
                  </a:ext>
                </a:extLst>
              </a:tr>
              <a:tr h="8563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Problem 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039664"/>
                  </a:ext>
                </a:extLst>
              </a:tr>
              <a:tr h="8563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Problem 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683565"/>
                  </a:ext>
                </a:extLst>
              </a:tr>
              <a:tr h="8622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Problem 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53" marR="54753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796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91</Words>
  <Application>Microsoft Office PowerPoint</Application>
  <PresentationFormat>Letter Paper (8.5x11 in)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10</cp:revision>
  <dcterms:created xsi:type="dcterms:W3CDTF">2020-12-31T15:11:03Z</dcterms:created>
  <dcterms:modified xsi:type="dcterms:W3CDTF">2021-04-01T22:59:24Z</dcterms:modified>
</cp:coreProperties>
</file>