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58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Finding the Breaks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7" y="458919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a division problem. Break apart the dividend into multiples of the divisor. Use multiplication to divide the breaks.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C78CD73-28E0-E543-879C-5BBCB388B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677066"/>
              </p:ext>
            </p:extLst>
          </p:nvPr>
        </p:nvGraphicFramePr>
        <p:xfrm>
          <a:off x="236909" y="883750"/>
          <a:ext cx="8618993" cy="56548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1928">
                  <a:extLst>
                    <a:ext uri="{9D8B030D-6E8A-4147-A177-3AD203B41FA5}">
                      <a16:colId xmlns:a16="http://schemas.microsoft.com/office/drawing/2014/main" val="1725840886"/>
                    </a:ext>
                  </a:extLst>
                </a:gridCol>
                <a:gridCol w="1588804">
                  <a:extLst>
                    <a:ext uri="{9D8B030D-6E8A-4147-A177-3AD203B41FA5}">
                      <a16:colId xmlns:a16="http://schemas.microsoft.com/office/drawing/2014/main" val="2200864113"/>
                    </a:ext>
                  </a:extLst>
                </a:gridCol>
                <a:gridCol w="2617335">
                  <a:extLst>
                    <a:ext uri="{9D8B030D-6E8A-4147-A177-3AD203B41FA5}">
                      <a16:colId xmlns:a16="http://schemas.microsoft.com/office/drawing/2014/main" val="505272216"/>
                    </a:ext>
                  </a:extLst>
                </a:gridCol>
                <a:gridCol w="3200926">
                  <a:extLst>
                    <a:ext uri="{9D8B030D-6E8A-4147-A177-3AD203B41FA5}">
                      <a16:colId xmlns:a16="http://schemas.microsoft.com/office/drawing/2014/main" val="101345740"/>
                    </a:ext>
                  </a:extLst>
                </a:gridCol>
              </a:tblGrid>
              <a:tr h="4452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Problem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Break Apart the Dividend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Divide the Breaks Using </a:t>
                      </a:r>
                      <a:b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Multiplication to Help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So…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752602"/>
                  </a:ext>
                </a:extLst>
              </a:tr>
              <a:tr h="7548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288 ÷ 8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178624"/>
                  </a:ext>
                </a:extLst>
              </a:tr>
              <a:tr h="11182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125269"/>
                  </a:ext>
                </a:extLst>
              </a:tr>
              <a:tr h="11182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995547"/>
                  </a:ext>
                </a:extLst>
              </a:tr>
              <a:tr h="11091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819653"/>
                  </a:ext>
                </a:extLst>
              </a:tr>
              <a:tr h="11091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2" marR="5808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34466"/>
                  </a:ext>
                </a:extLst>
              </a:tr>
            </a:tbl>
          </a:graphicData>
        </a:graphic>
      </p:graphicFrame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F6658A29-2325-4B4D-9233-3169CD20268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10" y="1390297"/>
            <a:ext cx="655320" cy="607695"/>
          </a:xfrm>
          <a:prstGeom prst="rect">
            <a:avLst/>
          </a:prstGeom>
        </p:spPr>
      </p:pic>
      <p:pic>
        <p:nvPicPr>
          <p:cNvPr id="10" name="Picture 9" descr="Text, letter&#10;&#10;Description automatically generated">
            <a:extLst>
              <a:ext uri="{FF2B5EF4-FFF2-40B4-BE49-F238E27FC236}">
                <a16:creationId xmlns:a16="http://schemas.microsoft.com/office/drawing/2014/main" id="{4086E4A4-C266-CA48-9007-C2C22830113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299" y="1390297"/>
            <a:ext cx="2040255" cy="607695"/>
          </a:xfrm>
          <a:prstGeom prst="rect">
            <a:avLst/>
          </a:prstGeom>
        </p:spPr>
      </p:pic>
      <p:pic>
        <p:nvPicPr>
          <p:cNvPr id="11" name="Picture 10" descr="Text, letter&#10;&#10;Description automatically generated">
            <a:extLst>
              <a:ext uri="{FF2B5EF4-FFF2-40B4-BE49-F238E27FC236}">
                <a16:creationId xmlns:a16="http://schemas.microsoft.com/office/drawing/2014/main" id="{FE886E75-1DF8-0540-B4D2-C1425E079CB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772" y="1390297"/>
            <a:ext cx="2693035" cy="63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6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78</Words>
  <Application>Microsoft Office PowerPoint</Application>
  <PresentationFormat>Letter Paper (8.5x11 in)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2021-04-02T00:41:46Z</dcterms:modified>
</cp:coreProperties>
</file>