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4"/>
  </p:notesMasterIdLst>
  <p:sldIdLst>
    <p:sldId id="256" r:id="rId2"/>
    <p:sldId id="257" r:id="rId3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/>
    <p:restoredTop sz="91726"/>
  </p:normalViewPr>
  <p:slideViewPr>
    <p:cSldViewPr snapToGrid="0" snapToObjects="1">
      <p:cViewPr varScale="1">
        <p:scale>
          <a:sx n="123" d="100"/>
          <a:sy n="123" d="100"/>
        </p:scale>
        <p:origin x="124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158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245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341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81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31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38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635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894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8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558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6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082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35467" y="109243"/>
            <a:ext cx="8873066" cy="424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Triangle Cards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35467" y="458919"/>
            <a:ext cx="8873065" cy="5073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Choose a triangle card. Write the two multiplication equations and the two division equations that it represents. Then, write a related basic fact.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9AC08A3-36DE-A548-8BF0-884E8B49C2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858892"/>
              </p:ext>
            </p:extLst>
          </p:nvPr>
        </p:nvGraphicFramePr>
        <p:xfrm>
          <a:off x="215171" y="967592"/>
          <a:ext cx="8502944" cy="54457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34337">
                  <a:extLst>
                    <a:ext uri="{9D8B030D-6E8A-4147-A177-3AD203B41FA5}">
                      <a16:colId xmlns:a16="http://schemas.microsoft.com/office/drawing/2014/main" val="3412979606"/>
                    </a:ext>
                  </a:extLst>
                </a:gridCol>
                <a:gridCol w="2617135">
                  <a:extLst>
                    <a:ext uri="{9D8B030D-6E8A-4147-A177-3AD203B41FA5}">
                      <a16:colId xmlns:a16="http://schemas.microsoft.com/office/drawing/2014/main" val="1336628560"/>
                    </a:ext>
                  </a:extLst>
                </a:gridCol>
                <a:gridCol w="2484753">
                  <a:extLst>
                    <a:ext uri="{9D8B030D-6E8A-4147-A177-3AD203B41FA5}">
                      <a16:colId xmlns:a16="http://schemas.microsoft.com/office/drawing/2014/main" val="1556921092"/>
                    </a:ext>
                  </a:extLst>
                </a:gridCol>
                <a:gridCol w="1766719">
                  <a:extLst>
                    <a:ext uri="{9D8B030D-6E8A-4147-A177-3AD203B41FA5}">
                      <a16:colId xmlns:a16="http://schemas.microsoft.com/office/drawing/2014/main" val="1042492343"/>
                    </a:ext>
                  </a:extLst>
                </a:gridCol>
              </a:tblGrid>
              <a:tr h="19391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Card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04" marR="5810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Multiplication Equations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04" marR="5810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Division Equations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04" marR="5810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Related Basic Fact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04" marR="5810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3395924"/>
                  </a:ext>
                </a:extLst>
              </a:tr>
              <a:tr h="10503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04" marR="5810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04" marR="5810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04" marR="5810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04" marR="5810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909367"/>
                  </a:ext>
                </a:extLst>
              </a:tr>
              <a:tr h="10503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04" marR="5810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04" marR="5810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04" marR="5810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04" marR="5810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4730807"/>
                  </a:ext>
                </a:extLst>
              </a:tr>
              <a:tr h="10503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04" marR="5810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04" marR="5810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04" marR="5810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04" marR="5810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0453756"/>
                  </a:ext>
                </a:extLst>
              </a:tr>
              <a:tr h="10503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04" marR="5810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04" marR="5810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04" marR="5810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04" marR="5810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5541762"/>
                  </a:ext>
                </a:extLst>
              </a:tr>
              <a:tr h="10503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04" marR="5810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04" marR="5810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04" marR="5810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04" marR="5810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30411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35467" y="109243"/>
            <a:ext cx="8873066" cy="424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Triangle Cards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35467" y="458919"/>
            <a:ext cx="8873065" cy="5073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Choose a triangle card. Write the two multiplication equations and the two division equations that it represents. Then, write a related basic fact.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9AC08A3-36DE-A548-8BF0-884E8B49C273}"/>
              </a:ext>
            </a:extLst>
          </p:cNvPr>
          <p:cNvGraphicFramePr>
            <a:graphicFrameLocks noGrp="1"/>
          </p:cNvGraphicFramePr>
          <p:nvPr/>
        </p:nvGraphicFramePr>
        <p:xfrm>
          <a:off x="215171" y="967592"/>
          <a:ext cx="8502944" cy="54457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34337">
                  <a:extLst>
                    <a:ext uri="{9D8B030D-6E8A-4147-A177-3AD203B41FA5}">
                      <a16:colId xmlns:a16="http://schemas.microsoft.com/office/drawing/2014/main" val="3412979606"/>
                    </a:ext>
                  </a:extLst>
                </a:gridCol>
                <a:gridCol w="2617135">
                  <a:extLst>
                    <a:ext uri="{9D8B030D-6E8A-4147-A177-3AD203B41FA5}">
                      <a16:colId xmlns:a16="http://schemas.microsoft.com/office/drawing/2014/main" val="1336628560"/>
                    </a:ext>
                  </a:extLst>
                </a:gridCol>
                <a:gridCol w="2484753">
                  <a:extLst>
                    <a:ext uri="{9D8B030D-6E8A-4147-A177-3AD203B41FA5}">
                      <a16:colId xmlns:a16="http://schemas.microsoft.com/office/drawing/2014/main" val="1556921092"/>
                    </a:ext>
                  </a:extLst>
                </a:gridCol>
                <a:gridCol w="1766719">
                  <a:extLst>
                    <a:ext uri="{9D8B030D-6E8A-4147-A177-3AD203B41FA5}">
                      <a16:colId xmlns:a16="http://schemas.microsoft.com/office/drawing/2014/main" val="1042492343"/>
                    </a:ext>
                  </a:extLst>
                </a:gridCol>
              </a:tblGrid>
              <a:tr h="19391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Card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04" marR="5810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Multiplication Equations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04" marR="5810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Division Equations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04" marR="5810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Related Basic Fact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04" marR="5810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3395924"/>
                  </a:ext>
                </a:extLst>
              </a:tr>
              <a:tr h="10503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04" marR="5810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04" marR="5810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04" marR="5810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04" marR="5810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909367"/>
                  </a:ext>
                </a:extLst>
              </a:tr>
              <a:tr h="10503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04" marR="5810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04" marR="5810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04" marR="5810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04" marR="5810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4730807"/>
                  </a:ext>
                </a:extLst>
              </a:tr>
              <a:tr h="10503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04" marR="5810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04" marR="5810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04" marR="5810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04" marR="5810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0453756"/>
                  </a:ext>
                </a:extLst>
              </a:tr>
              <a:tr h="10503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04" marR="5810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04" marR="5810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04" marR="5810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04" marR="5810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5541762"/>
                  </a:ext>
                </a:extLst>
              </a:tr>
              <a:tr h="10503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04" marR="5810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04" marR="5810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04" marR="5810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04" marR="5810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30411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762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160</Words>
  <Application>Microsoft Office PowerPoint</Application>
  <PresentationFormat>Letter Paper (8.5x11 in)</PresentationFormat>
  <Paragraphs>94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6</cp:revision>
  <dcterms:created xsi:type="dcterms:W3CDTF">2020-12-31T15:11:03Z</dcterms:created>
  <dcterms:modified xsi:type="dcterms:W3CDTF">2021-04-02T00:40:07Z</dcterms:modified>
</cp:coreProperties>
</file>