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6" r:id="rId2"/>
    <p:sldId id="260" r:id="rId3"/>
    <p:sldId id="261" r:id="rId4"/>
    <p:sldId id="262" r:id="rId5"/>
    <p:sldId id="257" r:id="rId6"/>
    <p:sldId id="256" r:id="rId7"/>
    <p:sldId id="258" r:id="rId8"/>
    <p:sldId id="259" r:id="rId9"/>
    <p:sldId id="263" r:id="rId10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92"/>
    <p:restoredTop sz="94708"/>
  </p:normalViewPr>
  <p:slideViewPr>
    <p:cSldViewPr snapToGrid="0" snapToObjects="1">
      <p:cViewPr varScale="1">
        <p:scale>
          <a:sx n="96" d="100"/>
          <a:sy n="96" d="100"/>
        </p:scale>
        <p:origin x="2349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2C72-887B-864E-892B-105B3C58A08D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BEF3-FC05-0B4D-A588-41658B18FC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693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2C72-887B-864E-892B-105B3C58A08D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BEF3-FC05-0B4D-A588-41658B18FC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783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2C72-887B-864E-892B-105B3C58A08D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BEF3-FC05-0B4D-A588-41658B18FC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590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2C72-887B-864E-892B-105B3C58A08D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BEF3-FC05-0B4D-A588-41658B18FC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56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2C72-887B-864E-892B-105B3C58A08D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BEF3-FC05-0B4D-A588-41658B18FC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31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2C72-887B-864E-892B-105B3C58A08D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BEF3-FC05-0B4D-A588-41658B18FC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869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2C72-887B-864E-892B-105B3C58A08D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BEF3-FC05-0B4D-A588-41658B18FC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841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2C72-887B-864E-892B-105B3C58A08D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BEF3-FC05-0B4D-A588-41658B18FC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122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2C72-887B-864E-892B-105B3C58A08D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BEF3-FC05-0B4D-A588-41658B18FC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230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2C72-887B-864E-892B-105B3C58A08D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BEF3-FC05-0B4D-A588-41658B18FC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91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12C72-887B-864E-892B-105B3C58A08D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BEF3-FC05-0B4D-A588-41658B18FC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78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12C72-887B-864E-892B-105B3C58A08D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5BEF3-FC05-0B4D-A588-41658B18FC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473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3AEBD-725E-9C49-A5A3-D7291E9E3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A46C4-6536-FA47-AD38-45AA4BF18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Print and cut the triangle cards. </a:t>
            </a:r>
          </a:p>
          <a:p>
            <a:r>
              <a:rPr lang="en-US" dirty="0"/>
              <a:t>Two-digit products are slides 2–4.</a:t>
            </a:r>
          </a:p>
          <a:p>
            <a:r>
              <a:rPr lang="en-US" dirty="0"/>
              <a:t>Three-digit products are slides 5–7.</a:t>
            </a:r>
          </a:p>
          <a:p>
            <a:r>
              <a:rPr lang="en-US" dirty="0"/>
              <a:t>Use the blank cards on the last slide to make your own sets.</a:t>
            </a:r>
          </a:p>
        </p:txBody>
      </p:sp>
    </p:spTree>
    <p:extLst>
      <p:ext uri="{BB962C8B-B14F-4D97-AF65-F5344CB8AC3E}">
        <p14:creationId xmlns:p14="http://schemas.microsoft.com/office/powerpoint/2010/main" val="2133953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182EEA6A-DA69-AD46-A062-8C05757EDB89}"/>
              </a:ext>
            </a:extLst>
          </p:cNvPr>
          <p:cNvGrpSpPr/>
          <p:nvPr/>
        </p:nvGrpSpPr>
        <p:grpSpPr>
          <a:xfrm>
            <a:off x="87457" y="143225"/>
            <a:ext cx="4174384" cy="3598607"/>
            <a:chOff x="200578" y="501444"/>
            <a:chExt cx="4174384" cy="3598607"/>
          </a:xfrm>
        </p:grpSpPr>
        <p:sp>
          <p:nvSpPr>
            <p:cNvPr id="5" name="Triangle 4">
              <a:extLst>
                <a:ext uri="{FF2B5EF4-FFF2-40B4-BE49-F238E27FC236}">
                  <a16:creationId xmlns:a16="http://schemas.microsoft.com/office/drawing/2014/main" id="{DCA794F9-560E-C445-9B33-5D1A1ABF1D7E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20801F2-32C9-1040-B5F0-04C11F522AB2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5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116ABE1-2543-7C4F-80BF-CE4ABF100F33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90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29F3D30-2A29-FB40-A022-29364460B32E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450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834614E-A734-6944-871F-174CD8D9A550}"/>
              </a:ext>
            </a:extLst>
          </p:cNvPr>
          <p:cNvGrpSpPr/>
          <p:nvPr/>
        </p:nvGrpSpPr>
        <p:grpSpPr>
          <a:xfrm rot="10800000">
            <a:off x="2625730" y="143224"/>
            <a:ext cx="4174384" cy="3598607"/>
            <a:chOff x="200578" y="501444"/>
            <a:chExt cx="4174384" cy="3598607"/>
          </a:xfrm>
        </p:grpSpPr>
        <p:sp>
          <p:nvSpPr>
            <p:cNvPr id="30" name="Triangle 29">
              <a:extLst>
                <a:ext uri="{FF2B5EF4-FFF2-40B4-BE49-F238E27FC236}">
                  <a16:creationId xmlns:a16="http://schemas.microsoft.com/office/drawing/2014/main" id="{47F06BD5-BFA1-824B-B8BD-1E69C181D8B7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64448D6C-0263-B743-BB9F-D1A2C3140ADA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4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F2F80D7-4909-2347-A2B1-803CD2FE5C3C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70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4EB88CE-D903-1F47-B5B5-94C7C31E4571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280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354D302-D690-F844-A630-2B2539382A09}"/>
              </a:ext>
            </a:extLst>
          </p:cNvPr>
          <p:cNvGrpSpPr/>
          <p:nvPr/>
        </p:nvGrpSpPr>
        <p:grpSpPr>
          <a:xfrm>
            <a:off x="87457" y="5020346"/>
            <a:ext cx="4174384" cy="3598607"/>
            <a:chOff x="200578" y="501444"/>
            <a:chExt cx="4174384" cy="3598607"/>
          </a:xfrm>
        </p:grpSpPr>
        <p:sp>
          <p:nvSpPr>
            <p:cNvPr id="35" name="Triangle 34">
              <a:extLst>
                <a:ext uri="{FF2B5EF4-FFF2-40B4-BE49-F238E27FC236}">
                  <a16:creationId xmlns:a16="http://schemas.microsoft.com/office/drawing/2014/main" id="{F1937AC0-DB27-AD44-B6F9-916BA45BE6D0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33D6BB9-455A-CB4E-8A77-75AF477F41B0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560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DBEF916-E5E8-CA4F-85DA-543CF0B66047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80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7E258225-C2E4-244C-AB0A-5E80F3301CCF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7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B6819E2-C44F-7445-A832-4326DEDBB21E}"/>
              </a:ext>
            </a:extLst>
          </p:cNvPr>
          <p:cNvGrpSpPr/>
          <p:nvPr/>
        </p:nvGrpSpPr>
        <p:grpSpPr>
          <a:xfrm rot="10800000">
            <a:off x="2625730" y="5020345"/>
            <a:ext cx="4174384" cy="3598607"/>
            <a:chOff x="200578" y="501444"/>
            <a:chExt cx="4174384" cy="3598607"/>
          </a:xfrm>
        </p:grpSpPr>
        <p:sp>
          <p:nvSpPr>
            <p:cNvPr id="40" name="Triangle 39">
              <a:extLst>
                <a:ext uri="{FF2B5EF4-FFF2-40B4-BE49-F238E27FC236}">
                  <a16:creationId xmlns:a16="http://schemas.microsoft.com/office/drawing/2014/main" id="{A0B71BB2-9B56-E944-83A7-120DC3756FB4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767530A-95F0-1141-B028-F1667B96BC30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120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1B017D6-FB72-E148-B144-906767937F7E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53ADC60B-E9D0-CA4D-934C-698FAE658539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40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28771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182EEA6A-DA69-AD46-A062-8C05757EDB89}"/>
              </a:ext>
            </a:extLst>
          </p:cNvPr>
          <p:cNvGrpSpPr/>
          <p:nvPr/>
        </p:nvGrpSpPr>
        <p:grpSpPr>
          <a:xfrm>
            <a:off x="87457" y="143225"/>
            <a:ext cx="4174384" cy="3598607"/>
            <a:chOff x="200578" y="501444"/>
            <a:chExt cx="4174384" cy="3598607"/>
          </a:xfrm>
        </p:grpSpPr>
        <p:sp>
          <p:nvSpPr>
            <p:cNvPr id="5" name="Triangle 4">
              <a:extLst>
                <a:ext uri="{FF2B5EF4-FFF2-40B4-BE49-F238E27FC236}">
                  <a16:creationId xmlns:a16="http://schemas.microsoft.com/office/drawing/2014/main" id="{DCA794F9-560E-C445-9B33-5D1A1ABF1D7E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20801F2-32C9-1040-B5F0-04C11F522AB2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280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116ABE1-2543-7C4F-80BF-CE4ABF100F33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70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29F3D30-2A29-FB40-A022-29364460B32E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4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834614E-A734-6944-871F-174CD8D9A550}"/>
              </a:ext>
            </a:extLst>
          </p:cNvPr>
          <p:cNvGrpSpPr/>
          <p:nvPr/>
        </p:nvGrpSpPr>
        <p:grpSpPr>
          <a:xfrm rot="10800000">
            <a:off x="2625730" y="143224"/>
            <a:ext cx="4174384" cy="3598607"/>
            <a:chOff x="200578" y="501444"/>
            <a:chExt cx="4174384" cy="3598607"/>
          </a:xfrm>
        </p:grpSpPr>
        <p:sp>
          <p:nvSpPr>
            <p:cNvPr id="30" name="Triangle 29">
              <a:extLst>
                <a:ext uri="{FF2B5EF4-FFF2-40B4-BE49-F238E27FC236}">
                  <a16:creationId xmlns:a16="http://schemas.microsoft.com/office/drawing/2014/main" id="{47F06BD5-BFA1-824B-B8BD-1E69C181D8B7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64448D6C-0263-B743-BB9F-D1A2C3140ADA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40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F2F80D7-4909-2347-A2B1-803CD2FE5C3C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4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4EB88CE-D903-1F47-B5B5-94C7C31E4571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160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354D302-D690-F844-A630-2B2539382A09}"/>
              </a:ext>
            </a:extLst>
          </p:cNvPr>
          <p:cNvGrpSpPr/>
          <p:nvPr/>
        </p:nvGrpSpPr>
        <p:grpSpPr>
          <a:xfrm>
            <a:off x="87457" y="5020346"/>
            <a:ext cx="4174384" cy="3598607"/>
            <a:chOff x="200578" y="501444"/>
            <a:chExt cx="4174384" cy="3598607"/>
          </a:xfrm>
        </p:grpSpPr>
        <p:sp>
          <p:nvSpPr>
            <p:cNvPr id="35" name="Triangle 34">
              <a:extLst>
                <a:ext uri="{FF2B5EF4-FFF2-40B4-BE49-F238E27FC236}">
                  <a16:creationId xmlns:a16="http://schemas.microsoft.com/office/drawing/2014/main" id="{F1937AC0-DB27-AD44-B6F9-916BA45BE6D0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33D6BB9-455A-CB4E-8A77-75AF477F41B0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27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DBEF916-E5E8-CA4F-85DA-543CF0B66047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9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7E258225-C2E4-244C-AB0A-5E80F3301CCF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30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B6819E2-C44F-7445-A832-4326DEDBB21E}"/>
              </a:ext>
            </a:extLst>
          </p:cNvPr>
          <p:cNvGrpSpPr/>
          <p:nvPr/>
        </p:nvGrpSpPr>
        <p:grpSpPr>
          <a:xfrm rot="10800000">
            <a:off x="2625730" y="5020345"/>
            <a:ext cx="4174384" cy="3598607"/>
            <a:chOff x="200578" y="501444"/>
            <a:chExt cx="4174384" cy="3598607"/>
          </a:xfrm>
        </p:grpSpPr>
        <p:sp>
          <p:nvSpPr>
            <p:cNvPr id="40" name="Triangle 39">
              <a:extLst>
                <a:ext uri="{FF2B5EF4-FFF2-40B4-BE49-F238E27FC236}">
                  <a16:creationId xmlns:a16="http://schemas.microsoft.com/office/drawing/2014/main" id="{A0B71BB2-9B56-E944-83A7-120DC3756FB4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767530A-95F0-1141-B028-F1667B96BC30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80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1B017D6-FB72-E148-B144-906767937F7E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9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53ADC60B-E9D0-CA4D-934C-698FAE658539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720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81128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182EEA6A-DA69-AD46-A062-8C05757EDB89}"/>
              </a:ext>
            </a:extLst>
          </p:cNvPr>
          <p:cNvGrpSpPr/>
          <p:nvPr/>
        </p:nvGrpSpPr>
        <p:grpSpPr>
          <a:xfrm>
            <a:off x="87457" y="143225"/>
            <a:ext cx="4174384" cy="3598607"/>
            <a:chOff x="200578" y="501444"/>
            <a:chExt cx="4174384" cy="3598607"/>
          </a:xfrm>
        </p:grpSpPr>
        <p:sp>
          <p:nvSpPr>
            <p:cNvPr id="5" name="Triangle 4">
              <a:extLst>
                <a:ext uri="{FF2B5EF4-FFF2-40B4-BE49-F238E27FC236}">
                  <a16:creationId xmlns:a16="http://schemas.microsoft.com/office/drawing/2014/main" id="{DCA794F9-560E-C445-9B33-5D1A1ABF1D7E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20801F2-32C9-1040-B5F0-04C11F522AB2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6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116ABE1-2543-7C4F-80BF-CE4ABF100F33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360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29F3D30-2A29-FB40-A022-29364460B32E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60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834614E-A734-6944-871F-174CD8D9A550}"/>
              </a:ext>
            </a:extLst>
          </p:cNvPr>
          <p:cNvGrpSpPr/>
          <p:nvPr/>
        </p:nvGrpSpPr>
        <p:grpSpPr>
          <a:xfrm rot="10800000">
            <a:off x="2625730" y="143224"/>
            <a:ext cx="4174384" cy="3598607"/>
            <a:chOff x="200578" y="501444"/>
            <a:chExt cx="4174384" cy="3598607"/>
          </a:xfrm>
        </p:grpSpPr>
        <p:sp>
          <p:nvSpPr>
            <p:cNvPr id="30" name="Triangle 29">
              <a:extLst>
                <a:ext uri="{FF2B5EF4-FFF2-40B4-BE49-F238E27FC236}">
                  <a16:creationId xmlns:a16="http://schemas.microsoft.com/office/drawing/2014/main" id="{47F06BD5-BFA1-824B-B8BD-1E69C181D8B7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64448D6C-0263-B743-BB9F-D1A2C3140ADA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90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F2F80D7-4909-2347-A2B1-803CD2FE5C3C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9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4EB88CE-D903-1F47-B5B5-94C7C31E4571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810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354D302-D690-F844-A630-2B2539382A09}"/>
              </a:ext>
            </a:extLst>
          </p:cNvPr>
          <p:cNvGrpSpPr/>
          <p:nvPr/>
        </p:nvGrpSpPr>
        <p:grpSpPr>
          <a:xfrm>
            <a:off x="87457" y="5020346"/>
            <a:ext cx="4174384" cy="3598607"/>
            <a:chOff x="200578" y="501444"/>
            <a:chExt cx="4174384" cy="3598607"/>
          </a:xfrm>
        </p:grpSpPr>
        <p:sp>
          <p:nvSpPr>
            <p:cNvPr id="35" name="Triangle 34">
              <a:extLst>
                <a:ext uri="{FF2B5EF4-FFF2-40B4-BE49-F238E27FC236}">
                  <a16:creationId xmlns:a16="http://schemas.microsoft.com/office/drawing/2014/main" id="{F1937AC0-DB27-AD44-B6F9-916BA45BE6D0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33D6BB9-455A-CB4E-8A77-75AF477F41B0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720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DBEF916-E5E8-CA4F-85DA-543CF0B66047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80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7E258225-C2E4-244C-AB0A-5E80F3301CCF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9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B6819E2-C44F-7445-A832-4326DEDBB21E}"/>
              </a:ext>
            </a:extLst>
          </p:cNvPr>
          <p:cNvGrpSpPr/>
          <p:nvPr/>
        </p:nvGrpSpPr>
        <p:grpSpPr>
          <a:xfrm rot="10800000">
            <a:off x="2625730" y="5020345"/>
            <a:ext cx="4174384" cy="3598607"/>
            <a:chOff x="200578" y="501444"/>
            <a:chExt cx="4174384" cy="3598607"/>
          </a:xfrm>
        </p:grpSpPr>
        <p:sp>
          <p:nvSpPr>
            <p:cNvPr id="40" name="Triangle 39">
              <a:extLst>
                <a:ext uri="{FF2B5EF4-FFF2-40B4-BE49-F238E27FC236}">
                  <a16:creationId xmlns:a16="http://schemas.microsoft.com/office/drawing/2014/main" id="{A0B71BB2-9B56-E944-83A7-120DC3756FB4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767530A-95F0-1141-B028-F1667B96BC30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300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1B017D6-FB72-E148-B144-906767937F7E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50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53ADC60B-E9D0-CA4D-934C-698FAE658539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3517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182EEA6A-DA69-AD46-A062-8C05757EDB89}"/>
              </a:ext>
            </a:extLst>
          </p:cNvPr>
          <p:cNvGrpSpPr/>
          <p:nvPr/>
        </p:nvGrpSpPr>
        <p:grpSpPr>
          <a:xfrm>
            <a:off x="87457" y="143225"/>
            <a:ext cx="4174384" cy="3598607"/>
            <a:chOff x="200578" y="501444"/>
            <a:chExt cx="4174384" cy="3598607"/>
          </a:xfrm>
        </p:grpSpPr>
        <p:sp>
          <p:nvSpPr>
            <p:cNvPr id="5" name="Triangle 4">
              <a:extLst>
                <a:ext uri="{FF2B5EF4-FFF2-40B4-BE49-F238E27FC236}">
                  <a16:creationId xmlns:a16="http://schemas.microsoft.com/office/drawing/2014/main" id="{DCA794F9-560E-C445-9B33-5D1A1ABF1D7E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20801F2-32C9-1040-B5F0-04C11F522AB2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90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116ABE1-2543-7C4F-80BF-CE4ABF100F33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90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29F3D30-2A29-FB40-A022-29364460B32E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8,100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834614E-A734-6944-871F-174CD8D9A550}"/>
              </a:ext>
            </a:extLst>
          </p:cNvPr>
          <p:cNvGrpSpPr/>
          <p:nvPr/>
        </p:nvGrpSpPr>
        <p:grpSpPr>
          <a:xfrm rot="10800000">
            <a:off x="2625730" y="143224"/>
            <a:ext cx="4174384" cy="3598607"/>
            <a:chOff x="200578" y="501444"/>
            <a:chExt cx="4174384" cy="3598607"/>
          </a:xfrm>
        </p:grpSpPr>
        <p:sp>
          <p:nvSpPr>
            <p:cNvPr id="30" name="Triangle 29">
              <a:extLst>
                <a:ext uri="{FF2B5EF4-FFF2-40B4-BE49-F238E27FC236}">
                  <a16:creationId xmlns:a16="http://schemas.microsoft.com/office/drawing/2014/main" id="{47F06BD5-BFA1-824B-B8BD-1E69C181D8B7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64448D6C-0263-B743-BB9F-D1A2C3140ADA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60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F2F80D7-4909-2347-A2B1-803CD2FE5C3C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40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4EB88CE-D903-1F47-B5B5-94C7C31E4571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2,400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354D302-D690-F844-A630-2B2539382A09}"/>
              </a:ext>
            </a:extLst>
          </p:cNvPr>
          <p:cNvGrpSpPr/>
          <p:nvPr/>
        </p:nvGrpSpPr>
        <p:grpSpPr>
          <a:xfrm>
            <a:off x="87457" y="5020346"/>
            <a:ext cx="4174384" cy="3598607"/>
            <a:chOff x="200578" y="501444"/>
            <a:chExt cx="4174384" cy="3598607"/>
          </a:xfrm>
        </p:grpSpPr>
        <p:sp>
          <p:nvSpPr>
            <p:cNvPr id="35" name="Triangle 34">
              <a:extLst>
                <a:ext uri="{FF2B5EF4-FFF2-40B4-BE49-F238E27FC236}">
                  <a16:creationId xmlns:a16="http://schemas.microsoft.com/office/drawing/2014/main" id="{F1937AC0-DB27-AD44-B6F9-916BA45BE6D0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33D6BB9-455A-CB4E-8A77-75AF477F41B0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600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DBEF916-E5E8-CA4F-85DA-543CF0B66047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3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7E258225-C2E4-244C-AB0A-5E80F3301CCF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1,800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B6819E2-C44F-7445-A832-4326DEDBB21E}"/>
              </a:ext>
            </a:extLst>
          </p:cNvPr>
          <p:cNvGrpSpPr/>
          <p:nvPr/>
        </p:nvGrpSpPr>
        <p:grpSpPr>
          <a:xfrm rot="10800000">
            <a:off x="2625730" y="5020345"/>
            <a:ext cx="4174384" cy="3598607"/>
            <a:chOff x="200578" y="501444"/>
            <a:chExt cx="4174384" cy="3598607"/>
          </a:xfrm>
        </p:grpSpPr>
        <p:sp>
          <p:nvSpPr>
            <p:cNvPr id="40" name="Triangle 39">
              <a:extLst>
                <a:ext uri="{FF2B5EF4-FFF2-40B4-BE49-F238E27FC236}">
                  <a16:creationId xmlns:a16="http://schemas.microsoft.com/office/drawing/2014/main" id="{A0B71BB2-9B56-E944-83A7-120DC3756FB4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767530A-95F0-1141-B028-F1667B96BC30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50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1B017D6-FB72-E148-B144-906767937F7E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30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53ADC60B-E9D0-CA4D-934C-698FAE658539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1,500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87056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182EEA6A-DA69-AD46-A062-8C05757EDB89}"/>
              </a:ext>
            </a:extLst>
          </p:cNvPr>
          <p:cNvGrpSpPr/>
          <p:nvPr/>
        </p:nvGrpSpPr>
        <p:grpSpPr>
          <a:xfrm>
            <a:off x="87457" y="143225"/>
            <a:ext cx="4174384" cy="3598607"/>
            <a:chOff x="200578" y="501444"/>
            <a:chExt cx="4174384" cy="3598607"/>
          </a:xfrm>
        </p:grpSpPr>
        <p:sp>
          <p:nvSpPr>
            <p:cNvPr id="5" name="Triangle 4">
              <a:extLst>
                <a:ext uri="{FF2B5EF4-FFF2-40B4-BE49-F238E27FC236}">
                  <a16:creationId xmlns:a16="http://schemas.microsoft.com/office/drawing/2014/main" id="{DCA794F9-560E-C445-9B33-5D1A1ABF1D7E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20801F2-32C9-1040-B5F0-04C11F522AB2}"/>
                </a:ext>
              </a:extLst>
            </p:cNvPr>
            <p:cNvSpPr txBox="1"/>
            <p:nvPr/>
          </p:nvSpPr>
          <p:spPr>
            <a:xfrm>
              <a:off x="1603259" y="1455559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4,500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116ABE1-2543-7C4F-80BF-CE4ABF100F33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40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29F3D30-2A29-FB40-A022-29364460B32E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90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834614E-A734-6944-871F-174CD8D9A550}"/>
              </a:ext>
            </a:extLst>
          </p:cNvPr>
          <p:cNvGrpSpPr/>
          <p:nvPr/>
        </p:nvGrpSpPr>
        <p:grpSpPr>
          <a:xfrm rot="10800000">
            <a:off x="2625730" y="143224"/>
            <a:ext cx="4174384" cy="3598607"/>
            <a:chOff x="200578" y="501444"/>
            <a:chExt cx="4174384" cy="3598607"/>
          </a:xfrm>
        </p:grpSpPr>
        <p:sp>
          <p:nvSpPr>
            <p:cNvPr id="30" name="Triangle 29">
              <a:extLst>
                <a:ext uri="{FF2B5EF4-FFF2-40B4-BE49-F238E27FC236}">
                  <a16:creationId xmlns:a16="http://schemas.microsoft.com/office/drawing/2014/main" id="{47F06BD5-BFA1-824B-B8BD-1E69C181D8B7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64448D6C-0263-B743-BB9F-D1A2C3140ADA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9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F2F80D7-4909-2347-A2B1-803CD2FE5C3C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900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4EB88CE-D903-1F47-B5B5-94C7C31E4571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8,100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354D302-D690-F844-A630-2B2539382A09}"/>
              </a:ext>
            </a:extLst>
          </p:cNvPr>
          <p:cNvGrpSpPr/>
          <p:nvPr/>
        </p:nvGrpSpPr>
        <p:grpSpPr>
          <a:xfrm>
            <a:off x="87457" y="5020346"/>
            <a:ext cx="4174384" cy="3598607"/>
            <a:chOff x="200578" y="501444"/>
            <a:chExt cx="4174384" cy="3598607"/>
          </a:xfrm>
        </p:grpSpPr>
        <p:sp>
          <p:nvSpPr>
            <p:cNvPr id="35" name="Triangle 34">
              <a:extLst>
                <a:ext uri="{FF2B5EF4-FFF2-40B4-BE49-F238E27FC236}">
                  <a16:creationId xmlns:a16="http://schemas.microsoft.com/office/drawing/2014/main" id="{F1937AC0-DB27-AD44-B6F9-916BA45BE6D0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33D6BB9-455A-CB4E-8A77-75AF477F41B0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700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DBEF916-E5E8-CA4F-85DA-543CF0B66047}"/>
                </a:ext>
              </a:extLst>
            </p:cNvPr>
            <p:cNvSpPr txBox="1"/>
            <p:nvPr/>
          </p:nvSpPr>
          <p:spPr>
            <a:xfrm>
              <a:off x="651659" y="3335828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6,300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7E258225-C2E4-244C-AB0A-5E80F3301CCF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9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B6819E2-C44F-7445-A832-4326DEDBB21E}"/>
              </a:ext>
            </a:extLst>
          </p:cNvPr>
          <p:cNvGrpSpPr/>
          <p:nvPr/>
        </p:nvGrpSpPr>
        <p:grpSpPr>
          <a:xfrm rot="10800000">
            <a:off x="2625730" y="5020345"/>
            <a:ext cx="4174384" cy="3598607"/>
            <a:chOff x="200578" y="501444"/>
            <a:chExt cx="4174384" cy="3598607"/>
          </a:xfrm>
        </p:grpSpPr>
        <p:sp>
          <p:nvSpPr>
            <p:cNvPr id="40" name="Triangle 39">
              <a:extLst>
                <a:ext uri="{FF2B5EF4-FFF2-40B4-BE49-F238E27FC236}">
                  <a16:creationId xmlns:a16="http://schemas.microsoft.com/office/drawing/2014/main" id="{A0B71BB2-9B56-E944-83A7-120DC3756FB4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767530A-95F0-1141-B028-F1667B96BC30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6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1B017D6-FB72-E148-B144-906767937F7E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600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53ADC60B-E9D0-CA4D-934C-698FAE658539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3,600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54576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182EEA6A-DA69-AD46-A062-8C05757EDB89}"/>
              </a:ext>
            </a:extLst>
          </p:cNvPr>
          <p:cNvGrpSpPr/>
          <p:nvPr/>
        </p:nvGrpSpPr>
        <p:grpSpPr>
          <a:xfrm>
            <a:off x="87457" y="143225"/>
            <a:ext cx="4174384" cy="3598607"/>
            <a:chOff x="200578" y="501444"/>
            <a:chExt cx="4174384" cy="3598607"/>
          </a:xfrm>
        </p:grpSpPr>
        <p:sp>
          <p:nvSpPr>
            <p:cNvPr id="5" name="Triangle 4">
              <a:extLst>
                <a:ext uri="{FF2B5EF4-FFF2-40B4-BE49-F238E27FC236}">
                  <a16:creationId xmlns:a16="http://schemas.microsoft.com/office/drawing/2014/main" id="{DCA794F9-560E-C445-9B33-5D1A1ABF1D7E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20801F2-32C9-1040-B5F0-04C11F522AB2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400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116ABE1-2543-7C4F-80BF-CE4ABF100F33}"/>
                </a:ext>
              </a:extLst>
            </p:cNvPr>
            <p:cNvSpPr txBox="1"/>
            <p:nvPr/>
          </p:nvSpPr>
          <p:spPr>
            <a:xfrm>
              <a:off x="651658" y="3335828"/>
              <a:ext cx="145565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2,000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29F3D30-2A29-FB40-A022-29364460B32E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5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834614E-A734-6944-871F-174CD8D9A550}"/>
              </a:ext>
            </a:extLst>
          </p:cNvPr>
          <p:cNvGrpSpPr/>
          <p:nvPr/>
        </p:nvGrpSpPr>
        <p:grpSpPr>
          <a:xfrm rot="10800000">
            <a:off x="2625730" y="143224"/>
            <a:ext cx="4174384" cy="3598607"/>
            <a:chOff x="200578" y="501444"/>
            <a:chExt cx="4174384" cy="3598607"/>
          </a:xfrm>
        </p:grpSpPr>
        <p:sp>
          <p:nvSpPr>
            <p:cNvPr id="30" name="Triangle 29">
              <a:extLst>
                <a:ext uri="{FF2B5EF4-FFF2-40B4-BE49-F238E27FC236}">
                  <a16:creationId xmlns:a16="http://schemas.microsoft.com/office/drawing/2014/main" id="{47F06BD5-BFA1-824B-B8BD-1E69C181D8B7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64448D6C-0263-B743-BB9F-D1A2C3140ADA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775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F2F80D7-4909-2347-A2B1-803CD2FE5C3C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990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4EB88CE-D903-1F47-B5B5-94C7C31E4571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125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354D302-D690-F844-A630-2B2539382A09}"/>
              </a:ext>
            </a:extLst>
          </p:cNvPr>
          <p:cNvGrpSpPr/>
          <p:nvPr/>
        </p:nvGrpSpPr>
        <p:grpSpPr>
          <a:xfrm>
            <a:off x="87457" y="5020346"/>
            <a:ext cx="4174384" cy="3598607"/>
            <a:chOff x="200578" y="501444"/>
            <a:chExt cx="4174384" cy="3598607"/>
          </a:xfrm>
        </p:grpSpPr>
        <p:sp>
          <p:nvSpPr>
            <p:cNvPr id="35" name="Triangle 34">
              <a:extLst>
                <a:ext uri="{FF2B5EF4-FFF2-40B4-BE49-F238E27FC236}">
                  <a16:creationId xmlns:a16="http://schemas.microsoft.com/office/drawing/2014/main" id="{F1937AC0-DB27-AD44-B6F9-916BA45BE6D0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33D6BB9-455A-CB4E-8A77-75AF477F41B0}"/>
                </a:ext>
              </a:extLst>
            </p:cNvPr>
            <p:cNvSpPr txBox="1"/>
            <p:nvPr/>
          </p:nvSpPr>
          <p:spPr>
            <a:xfrm>
              <a:off x="1603259" y="144935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4,200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DBEF916-E5E8-CA4F-85DA-543CF0B66047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60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7E258225-C2E4-244C-AB0A-5E80F3301CCF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70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B6819E2-C44F-7445-A832-4326DEDBB21E}"/>
              </a:ext>
            </a:extLst>
          </p:cNvPr>
          <p:cNvGrpSpPr/>
          <p:nvPr/>
        </p:nvGrpSpPr>
        <p:grpSpPr>
          <a:xfrm rot="10800000">
            <a:off x="2625730" y="5020345"/>
            <a:ext cx="4174384" cy="3598607"/>
            <a:chOff x="200578" y="501444"/>
            <a:chExt cx="4174384" cy="3598607"/>
          </a:xfrm>
        </p:grpSpPr>
        <p:sp>
          <p:nvSpPr>
            <p:cNvPr id="40" name="Triangle 39">
              <a:extLst>
                <a:ext uri="{FF2B5EF4-FFF2-40B4-BE49-F238E27FC236}">
                  <a16:creationId xmlns:a16="http://schemas.microsoft.com/office/drawing/2014/main" id="{A0B71BB2-9B56-E944-83A7-120DC3756FB4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767530A-95F0-1141-B028-F1667B96BC30}"/>
                </a:ext>
              </a:extLst>
            </p:cNvPr>
            <p:cNvSpPr txBox="1"/>
            <p:nvPr/>
          </p:nvSpPr>
          <p:spPr>
            <a:xfrm>
              <a:off x="1600993" y="1265666"/>
              <a:ext cx="13004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4,000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1B017D6-FB72-E148-B144-906767937F7E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5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53ADC60B-E9D0-CA4D-934C-698FAE658539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800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8500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182EEA6A-DA69-AD46-A062-8C05757EDB89}"/>
              </a:ext>
            </a:extLst>
          </p:cNvPr>
          <p:cNvGrpSpPr/>
          <p:nvPr/>
        </p:nvGrpSpPr>
        <p:grpSpPr>
          <a:xfrm>
            <a:off x="87457" y="143225"/>
            <a:ext cx="4174384" cy="3598607"/>
            <a:chOff x="200578" y="501444"/>
            <a:chExt cx="4174384" cy="3598607"/>
          </a:xfrm>
        </p:grpSpPr>
        <p:sp>
          <p:nvSpPr>
            <p:cNvPr id="5" name="Triangle 4">
              <a:extLst>
                <a:ext uri="{FF2B5EF4-FFF2-40B4-BE49-F238E27FC236}">
                  <a16:creationId xmlns:a16="http://schemas.microsoft.com/office/drawing/2014/main" id="{DCA794F9-560E-C445-9B33-5D1A1ABF1D7E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20801F2-32C9-1040-B5F0-04C11F522AB2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116ABE1-2543-7C4F-80BF-CE4ABF100F33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29F3D30-2A29-FB40-A022-29364460B32E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834614E-A734-6944-871F-174CD8D9A550}"/>
              </a:ext>
            </a:extLst>
          </p:cNvPr>
          <p:cNvGrpSpPr/>
          <p:nvPr/>
        </p:nvGrpSpPr>
        <p:grpSpPr>
          <a:xfrm rot="10800000">
            <a:off x="2625730" y="143224"/>
            <a:ext cx="4174384" cy="3598607"/>
            <a:chOff x="200578" y="501444"/>
            <a:chExt cx="4174384" cy="3598607"/>
          </a:xfrm>
        </p:grpSpPr>
        <p:sp>
          <p:nvSpPr>
            <p:cNvPr id="30" name="Triangle 29">
              <a:extLst>
                <a:ext uri="{FF2B5EF4-FFF2-40B4-BE49-F238E27FC236}">
                  <a16:creationId xmlns:a16="http://schemas.microsoft.com/office/drawing/2014/main" id="{47F06BD5-BFA1-824B-B8BD-1E69C181D8B7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64448D6C-0263-B743-BB9F-D1A2C3140ADA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F2F80D7-4909-2347-A2B1-803CD2FE5C3C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4EB88CE-D903-1F47-B5B5-94C7C31E4571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354D302-D690-F844-A630-2B2539382A09}"/>
              </a:ext>
            </a:extLst>
          </p:cNvPr>
          <p:cNvGrpSpPr/>
          <p:nvPr/>
        </p:nvGrpSpPr>
        <p:grpSpPr>
          <a:xfrm>
            <a:off x="87457" y="5020346"/>
            <a:ext cx="4174384" cy="3598607"/>
            <a:chOff x="200578" y="501444"/>
            <a:chExt cx="4174384" cy="3598607"/>
          </a:xfrm>
        </p:grpSpPr>
        <p:sp>
          <p:nvSpPr>
            <p:cNvPr id="35" name="Triangle 34">
              <a:extLst>
                <a:ext uri="{FF2B5EF4-FFF2-40B4-BE49-F238E27FC236}">
                  <a16:creationId xmlns:a16="http://schemas.microsoft.com/office/drawing/2014/main" id="{F1937AC0-DB27-AD44-B6F9-916BA45BE6D0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33D6BB9-455A-CB4E-8A77-75AF477F41B0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DBEF916-E5E8-CA4F-85DA-543CF0B66047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7E258225-C2E4-244C-AB0A-5E80F3301CCF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B6819E2-C44F-7445-A832-4326DEDBB21E}"/>
              </a:ext>
            </a:extLst>
          </p:cNvPr>
          <p:cNvGrpSpPr/>
          <p:nvPr/>
        </p:nvGrpSpPr>
        <p:grpSpPr>
          <a:xfrm rot="10800000">
            <a:off x="2625730" y="5020345"/>
            <a:ext cx="4174384" cy="3598607"/>
            <a:chOff x="200578" y="501444"/>
            <a:chExt cx="4174384" cy="3598607"/>
          </a:xfrm>
        </p:grpSpPr>
        <p:sp>
          <p:nvSpPr>
            <p:cNvPr id="40" name="Triangle 39">
              <a:extLst>
                <a:ext uri="{FF2B5EF4-FFF2-40B4-BE49-F238E27FC236}">
                  <a16:creationId xmlns:a16="http://schemas.microsoft.com/office/drawing/2014/main" id="{A0B71BB2-9B56-E944-83A7-120DC3756FB4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767530A-95F0-1141-B028-F1667B96BC30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1B017D6-FB72-E148-B144-906767937F7E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53ADC60B-E9D0-CA4D-934C-698FAE658539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59611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182EEA6A-DA69-AD46-A062-8C05757EDB89}"/>
              </a:ext>
            </a:extLst>
          </p:cNvPr>
          <p:cNvGrpSpPr/>
          <p:nvPr/>
        </p:nvGrpSpPr>
        <p:grpSpPr>
          <a:xfrm>
            <a:off x="87457" y="143225"/>
            <a:ext cx="4174384" cy="3598607"/>
            <a:chOff x="200578" y="501444"/>
            <a:chExt cx="4174384" cy="3598607"/>
          </a:xfrm>
        </p:grpSpPr>
        <p:sp>
          <p:nvSpPr>
            <p:cNvPr id="5" name="Triangle 4">
              <a:extLst>
                <a:ext uri="{FF2B5EF4-FFF2-40B4-BE49-F238E27FC236}">
                  <a16:creationId xmlns:a16="http://schemas.microsoft.com/office/drawing/2014/main" id="{DCA794F9-560E-C445-9B33-5D1A1ABF1D7E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20801F2-32C9-1040-B5F0-04C11F522AB2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116ABE1-2543-7C4F-80BF-CE4ABF100F33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29F3D30-2A29-FB40-A022-29364460B32E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834614E-A734-6944-871F-174CD8D9A550}"/>
              </a:ext>
            </a:extLst>
          </p:cNvPr>
          <p:cNvGrpSpPr/>
          <p:nvPr/>
        </p:nvGrpSpPr>
        <p:grpSpPr>
          <a:xfrm rot="10800000">
            <a:off x="2625730" y="143224"/>
            <a:ext cx="4174384" cy="3598607"/>
            <a:chOff x="200578" y="501444"/>
            <a:chExt cx="4174384" cy="3598607"/>
          </a:xfrm>
        </p:grpSpPr>
        <p:sp>
          <p:nvSpPr>
            <p:cNvPr id="30" name="Triangle 29">
              <a:extLst>
                <a:ext uri="{FF2B5EF4-FFF2-40B4-BE49-F238E27FC236}">
                  <a16:creationId xmlns:a16="http://schemas.microsoft.com/office/drawing/2014/main" id="{47F06BD5-BFA1-824B-B8BD-1E69C181D8B7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64448D6C-0263-B743-BB9F-D1A2C3140ADA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F2F80D7-4909-2347-A2B1-803CD2FE5C3C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4EB88CE-D903-1F47-B5B5-94C7C31E4571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354D302-D690-F844-A630-2B2539382A09}"/>
              </a:ext>
            </a:extLst>
          </p:cNvPr>
          <p:cNvGrpSpPr/>
          <p:nvPr/>
        </p:nvGrpSpPr>
        <p:grpSpPr>
          <a:xfrm>
            <a:off x="87457" y="5020346"/>
            <a:ext cx="4174384" cy="3598607"/>
            <a:chOff x="200578" y="501444"/>
            <a:chExt cx="4174384" cy="3598607"/>
          </a:xfrm>
        </p:grpSpPr>
        <p:sp>
          <p:nvSpPr>
            <p:cNvPr id="35" name="Triangle 34">
              <a:extLst>
                <a:ext uri="{FF2B5EF4-FFF2-40B4-BE49-F238E27FC236}">
                  <a16:creationId xmlns:a16="http://schemas.microsoft.com/office/drawing/2014/main" id="{F1937AC0-DB27-AD44-B6F9-916BA45BE6D0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33D6BB9-455A-CB4E-8A77-75AF477F41B0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DBEF916-E5E8-CA4F-85DA-543CF0B66047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7E258225-C2E4-244C-AB0A-5E80F3301CCF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B6819E2-C44F-7445-A832-4326DEDBB21E}"/>
              </a:ext>
            </a:extLst>
          </p:cNvPr>
          <p:cNvGrpSpPr/>
          <p:nvPr/>
        </p:nvGrpSpPr>
        <p:grpSpPr>
          <a:xfrm rot="10800000">
            <a:off x="2625730" y="5020345"/>
            <a:ext cx="4174384" cy="3598607"/>
            <a:chOff x="200578" y="501444"/>
            <a:chExt cx="4174384" cy="3598607"/>
          </a:xfrm>
        </p:grpSpPr>
        <p:sp>
          <p:nvSpPr>
            <p:cNvPr id="40" name="Triangle 39">
              <a:extLst>
                <a:ext uri="{FF2B5EF4-FFF2-40B4-BE49-F238E27FC236}">
                  <a16:creationId xmlns:a16="http://schemas.microsoft.com/office/drawing/2014/main" id="{A0B71BB2-9B56-E944-83A7-120DC3756FB4}"/>
                </a:ext>
              </a:extLst>
            </p:cNvPr>
            <p:cNvSpPr/>
            <p:nvPr/>
          </p:nvSpPr>
          <p:spPr>
            <a:xfrm>
              <a:off x="200578" y="501444"/>
              <a:ext cx="4174384" cy="3598607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767530A-95F0-1141-B028-F1667B96BC30}"/>
                </a:ext>
              </a:extLst>
            </p:cNvPr>
            <p:cNvSpPr txBox="1"/>
            <p:nvPr/>
          </p:nvSpPr>
          <p:spPr>
            <a:xfrm>
              <a:off x="1709057" y="1448930"/>
              <a:ext cx="11538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C1B017D6-FB72-E148-B144-906767937F7E}"/>
                </a:ext>
              </a:extLst>
            </p:cNvPr>
            <p:cNvSpPr txBox="1"/>
            <p:nvPr/>
          </p:nvSpPr>
          <p:spPr>
            <a:xfrm>
              <a:off x="651659" y="3335828"/>
              <a:ext cx="12198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53ADC60B-E9D0-CA4D-934C-698FAE658539}"/>
                </a:ext>
              </a:extLst>
            </p:cNvPr>
            <p:cNvSpPr txBox="1"/>
            <p:nvPr/>
          </p:nvSpPr>
          <p:spPr>
            <a:xfrm>
              <a:off x="2558399" y="3373775"/>
              <a:ext cx="13654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????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31900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130</Words>
  <Application>Microsoft Office PowerPoint</Application>
  <PresentationFormat>Letter Paper (8.5x11 in)</PresentationFormat>
  <Paragraphs>101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Directions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9</cp:revision>
  <dcterms:created xsi:type="dcterms:W3CDTF">2020-12-16T13:49:23Z</dcterms:created>
  <dcterms:modified xsi:type="dcterms:W3CDTF">2021-04-02T00:40:46Z</dcterms:modified>
</cp:coreProperties>
</file>