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6" r:id="rId3"/>
    <p:sldId id="267" r:id="rId4"/>
    <p:sldId id="268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63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64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04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28771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48 + ? = 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448 + ? = 665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 + ? = 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314 + ? = 363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+ ? = 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435 + ? = 682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 + ? = 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177 + ? = 801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 + ? =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488 + ? = 514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15469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4,802 + ? = 2,657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 + ? = 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3,244 + ? = 1,630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728 + ? = 791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4,548 + ? = 2,825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2,849 + ? = 191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7,712 + ? = 1,018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 + ? = 910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8,383 + ? = 4,114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66 + ? = 306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8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67605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93 – 17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930 – 174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 – 16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532 – 516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 – 48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812 – 348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 – 59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774 – 259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92 – 25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921 – 253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10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1574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2,393 – 1,740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– 18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5,367 – 3,816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320 – 183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1,817 – 1,048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3,255 – 1,892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7,179 – 5,900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910 – 815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4,920 – 2,514 </a:t>
                      </a:r>
                      <a:r>
                        <a:rPr lang="en-US" sz="3200" dirty="0"/>
                        <a:t>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306 – 240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78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204</Words>
  <Application>Microsoft Macintosh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2021-01-02T19:58:20Z</dcterms:modified>
</cp:coreProperties>
</file>