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690"/>
  </p:normalViewPr>
  <p:slideViewPr>
    <p:cSldViewPr snapToGrid="0" snapToObjects="1">
      <p:cViewPr varScale="1">
        <p:scale>
          <a:sx n="108" d="100"/>
          <a:sy n="108" d="100"/>
        </p:scale>
        <p:origin x="2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6" y="163507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Triangle Cards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440129"/>
            <a:ext cx="8873065" cy="507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a triangle card. Write the numbers on the card. Then, write the two addition equations and the two subtraction equations that it represents.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42BF1C-D647-8942-BA76-110523754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905864"/>
              </p:ext>
            </p:extLst>
          </p:nvPr>
        </p:nvGraphicFramePr>
        <p:xfrm>
          <a:off x="195653" y="941191"/>
          <a:ext cx="8616407" cy="5576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081">
                  <a:extLst>
                    <a:ext uri="{9D8B030D-6E8A-4147-A177-3AD203B41FA5}">
                      <a16:colId xmlns:a16="http://schemas.microsoft.com/office/drawing/2014/main" val="2896480828"/>
                    </a:ext>
                  </a:extLst>
                </a:gridCol>
                <a:gridCol w="3382028">
                  <a:extLst>
                    <a:ext uri="{9D8B030D-6E8A-4147-A177-3AD203B41FA5}">
                      <a16:colId xmlns:a16="http://schemas.microsoft.com/office/drawing/2014/main" val="2718753363"/>
                    </a:ext>
                  </a:extLst>
                </a:gridCol>
                <a:gridCol w="3031298">
                  <a:extLst>
                    <a:ext uri="{9D8B030D-6E8A-4147-A177-3AD203B41FA5}">
                      <a16:colId xmlns:a16="http://schemas.microsoft.com/office/drawing/2014/main" val="3718165310"/>
                    </a:ext>
                  </a:extLst>
                </a:gridCol>
              </a:tblGrid>
              <a:tr h="3064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effectLst/>
                        </a:rPr>
                        <a:t>Numbers on the Card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effectLst/>
                        </a:rPr>
                        <a:t>Addition Equations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effectLst/>
                        </a:rPr>
                        <a:t>Subtraction Equations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49364"/>
                  </a:ext>
                </a:extLst>
              </a:tr>
              <a:tr h="3681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076472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476836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661310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925090"/>
                  </a:ext>
                </a:extLst>
              </a:tr>
              <a:tr h="122560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0" marR="5745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040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71</Words>
  <Application>Microsoft Macintosh PowerPoint</Application>
  <PresentationFormat>Letter Paper (8.5x11 in)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7</cp:revision>
  <dcterms:created xsi:type="dcterms:W3CDTF">2020-12-31T15:11:03Z</dcterms:created>
  <dcterms:modified xsi:type="dcterms:W3CDTF">2023-01-11T00:24:12Z</dcterms:modified>
</cp:coreProperties>
</file>