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
  </p:notesMasterIdLst>
  <p:sldIdLst>
    <p:sldId id="256" r:id="rId2"/>
    <p:sldId id="257" r:id="rId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776"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lia Greenberg" userId="f5825c94929805dc" providerId="LiveId" clId="{0D248718-8A06-49C0-B1A3-35F86E05A570}"/>
    <pc:docChg chg="modSld">
      <pc:chgData name="Talia Greenberg" userId="f5825c94929805dc" providerId="LiveId" clId="{0D248718-8A06-49C0-B1A3-35F86E05A570}" dt="2022-04-06T13:09:37.011" v="2" actId="20577"/>
      <pc:docMkLst>
        <pc:docMk/>
      </pc:docMkLst>
      <pc:sldChg chg="modSp mod">
        <pc:chgData name="Talia Greenberg" userId="f5825c94929805dc" providerId="LiveId" clId="{0D248718-8A06-49C0-B1A3-35F86E05A570}" dt="2022-04-06T13:08:29.351" v="0" actId="20577"/>
        <pc:sldMkLst>
          <pc:docMk/>
          <pc:sldMk cId="0" sldId="256"/>
        </pc:sldMkLst>
        <pc:spChg chg="mod">
          <ac:chgData name="Talia Greenberg" userId="f5825c94929805dc" providerId="LiveId" clId="{0D248718-8A06-49C0-B1A3-35F86E05A570}" dt="2022-04-06T13:08:29.351" v="0" actId="20577"/>
          <ac:spMkLst>
            <pc:docMk/>
            <pc:sldMk cId="0" sldId="256"/>
            <ac:spMk id="102" creationId="{00000000-0000-0000-0000-000000000000}"/>
          </ac:spMkLst>
        </pc:spChg>
      </pc:sldChg>
      <pc:sldChg chg="modSp mod">
        <pc:chgData name="Talia Greenberg" userId="f5825c94929805dc" providerId="LiveId" clId="{0D248718-8A06-49C0-B1A3-35F86E05A570}" dt="2022-04-06T13:09:37.011" v="2" actId="20577"/>
        <pc:sldMkLst>
          <pc:docMk/>
          <pc:sldMk cId="0" sldId="257"/>
        </pc:sldMkLst>
        <pc:spChg chg="mod">
          <ac:chgData name="Talia Greenberg" userId="f5825c94929805dc" providerId="LiveId" clId="{0D248718-8A06-49C0-B1A3-35F86E05A570}" dt="2022-04-06T13:09:37.011" v="2" actId="20577"/>
          <ac:spMkLst>
            <pc:docMk/>
            <pc:sldMk cId="0" sldId="257"/>
            <ac:spMk id="109" creationId="{00000000-0000-0000-0000-000000000000}"/>
          </ac:spMkLst>
        </pc:spChg>
      </pc:sldChg>
    </pc:docChg>
  </pc:docChgLst>
  <pc:docChgLst>
    <pc:chgData name="Tori Mirsadjadi (she/her/hers)" userId="829506b3-188b-40ef-b775-a5ec767efb4e" providerId="ADAL" clId="{8E7337D4-33A1-403C-A20A-F6EB36975A39}"/>
    <pc:docChg chg="modSld">
      <pc:chgData name="Tori Mirsadjadi (she/her/hers)" userId="829506b3-188b-40ef-b775-a5ec767efb4e" providerId="ADAL" clId="{8E7337D4-33A1-403C-A20A-F6EB36975A39}" dt="2022-04-11T18:08:19.808" v="4" actId="20577"/>
      <pc:docMkLst>
        <pc:docMk/>
      </pc:docMkLst>
      <pc:sldChg chg="modSp mod">
        <pc:chgData name="Tori Mirsadjadi (she/her/hers)" userId="829506b3-188b-40ef-b775-a5ec767efb4e" providerId="ADAL" clId="{8E7337D4-33A1-403C-A20A-F6EB36975A39}" dt="2022-04-11T18:08:19.808" v="4" actId="20577"/>
        <pc:sldMkLst>
          <pc:docMk/>
          <pc:sldMk cId="0" sldId="256"/>
        </pc:sldMkLst>
        <pc:spChg chg="mod">
          <ac:chgData name="Tori Mirsadjadi (she/her/hers)" userId="829506b3-188b-40ef-b775-a5ec767efb4e" providerId="ADAL" clId="{8E7337D4-33A1-403C-A20A-F6EB36975A39}" dt="2022-04-11T18:08:19.808" v="4" actId="20577"/>
          <ac:spMkLst>
            <pc:docMk/>
            <pc:sldMk cId="0" sldId="256"/>
            <ac:spMk id="101" creationId="{00000000-0000-0000-0000-000000000000}"/>
          </ac:spMkLst>
        </pc:spChg>
      </pc:sldChg>
      <pc:sldChg chg="modSp mod">
        <pc:chgData name="Tori Mirsadjadi (she/her/hers)" userId="829506b3-188b-40ef-b775-a5ec767efb4e" providerId="ADAL" clId="{8E7337D4-33A1-403C-A20A-F6EB36975A39}" dt="2022-04-11T18:08:16.638" v="2" actId="20577"/>
        <pc:sldMkLst>
          <pc:docMk/>
          <pc:sldMk cId="0" sldId="257"/>
        </pc:sldMkLst>
        <pc:spChg chg="mod">
          <ac:chgData name="Tori Mirsadjadi (she/her/hers)" userId="829506b3-188b-40ef-b775-a5ec767efb4e" providerId="ADAL" clId="{8E7337D4-33A1-403C-A20A-F6EB36975A39}" dt="2022-04-11T18:08:16.638" v="2" actId="20577"/>
          <ac:spMkLst>
            <pc:docMk/>
            <pc:sldMk cId="0" sldId="257"/>
            <ac:spMk id="108" creationId="{00000000-0000-0000-0000-000000000000}"/>
          </ac:spMkLst>
        </pc:spChg>
        <pc:spChg chg="mod">
          <ac:chgData name="Tori Mirsadjadi (she/her/hers)" userId="829506b3-188b-40ef-b775-a5ec767efb4e" providerId="ADAL" clId="{8E7337D4-33A1-403C-A20A-F6EB36975A39}" dt="2022-04-11T18:08:14.476" v="0" actId="20577"/>
          <ac:spMkLst>
            <pc:docMk/>
            <pc:sldMk cId="0" sldId="257"/>
            <ac:spMk id="1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6" name="Google Shape;106;p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grpSp>
        <p:nvGrpSpPr>
          <p:cNvPr id="89" name="Google Shape;89;p13"/>
          <p:cNvGrpSpPr/>
          <p:nvPr/>
        </p:nvGrpSpPr>
        <p:grpSpPr>
          <a:xfrm>
            <a:off x="988243" y="1626714"/>
            <a:ext cx="7167514" cy="4165850"/>
            <a:chOff x="988243" y="1626714"/>
            <a:chExt cx="7167514" cy="4165850"/>
          </a:xfrm>
        </p:grpSpPr>
        <p:grpSp>
          <p:nvGrpSpPr>
            <p:cNvPr id="90" name="Google Shape;90;p13"/>
            <p:cNvGrpSpPr/>
            <p:nvPr/>
          </p:nvGrpSpPr>
          <p:grpSpPr>
            <a:xfrm>
              <a:off x="988243" y="4523325"/>
              <a:ext cx="7167514" cy="1269239"/>
              <a:chOff x="276075" y="4815645"/>
              <a:chExt cx="7167514" cy="1269239"/>
            </a:xfrm>
          </p:grpSpPr>
          <p:sp>
            <p:nvSpPr>
              <p:cNvPr id="91" name="Google Shape;91;p13"/>
              <p:cNvSpPr/>
              <p:nvPr/>
            </p:nvSpPr>
            <p:spPr>
              <a:xfrm>
                <a:off x="276075" y="4815645"/>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2" name="Google Shape;92;p13"/>
              <p:cNvSpPr/>
              <p:nvPr/>
            </p:nvSpPr>
            <p:spPr>
              <a:xfrm>
                <a:off x="1774889" y="4815645"/>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3" name="Google Shape;93;p13"/>
              <p:cNvSpPr/>
              <p:nvPr/>
            </p:nvSpPr>
            <p:spPr>
              <a:xfrm>
                <a:off x="3207090" y="4823115"/>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4" name="Google Shape;94;p13"/>
              <p:cNvSpPr/>
              <p:nvPr/>
            </p:nvSpPr>
            <p:spPr>
              <a:xfrm>
                <a:off x="4699242" y="4815645"/>
                <a:ext cx="1285500" cy="12543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5" name="Google Shape;95;p13"/>
              <p:cNvSpPr/>
              <p:nvPr/>
            </p:nvSpPr>
            <p:spPr>
              <a:xfrm>
                <a:off x="6158089" y="4830584"/>
                <a:ext cx="1285500" cy="12543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6" name="Google Shape;96;p13"/>
            <p:cNvGrpSpPr/>
            <p:nvPr/>
          </p:nvGrpSpPr>
          <p:grpSpPr>
            <a:xfrm>
              <a:off x="2467074" y="3071976"/>
              <a:ext cx="4209853" cy="1260986"/>
              <a:chOff x="2487057" y="3080957"/>
              <a:chExt cx="4209853" cy="1260986"/>
            </a:xfrm>
          </p:grpSpPr>
          <p:sp>
            <p:nvSpPr>
              <p:cNvPr id="97" name="Google Shape;97;p13"/>
              <p:cNvSpPr/>
              <p:nvPr/>
            </p:nvSpPr>
            <p:spPr>
              <a:xfrm>
                <a:off x="3949234" y="3080957"/>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8" name="Google Shape;98;p13"/>
              <p:cNvSpPr/>
              <p:nvPr/>
            </p:nvSpPr>
            <p:spPr>
              <a:xfrm>
                <a:off x="2487057" y="3087043"/>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9" name="Google Shape;99;p13"/>
              <p:cNvSpPr/>
              <p:nvPr/>
            </p:nvSpPr>
            <p:spPr>
              <a:xfrm>
                <a:off x="5411410" y="3087043"/>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0" name="Google Shape;100;p13"/>
            <p:cNvSpPr/>
            <p:nvPr/>
          </p:nvSpPr>
          <p:spPr>
            <a:xfrm>
              <a:off x="3929250" y="1626714"/>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1" name="Google Shape;101;p13"/>
          <p:cNvSpPr/>
          <p:nvPr/>
        </p:nvSpPr>
        <p:spPr>
          <a:xfrm>
            <a:off x="135450" y="174240"/>
            <a:ext cx="8873100" cy="4248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Stack ’</a:t>
            </a:r>
            <a:r>
              <a:rPr lang="en-US" sz="2000" b="1" i="0" u="none" strike="noStrike" cap="none" dirty="0" err="1">
                <a:solidFill>
                  <a:schemeClr val="dk1"/>
                </a:solidFill>
                <a:latin typeface="Calibri"/>
                <a:ea typeface="Calibri"/>
                <a:cs typeface="Calibri"/>
                <a:sym typeface="Calibri"/>
              </a:rPr>
              <a:t>Em</a:t>
            </a:r>
            <a:r>
              <a:rPr lang="en-US" sz="2000" b="1" i="0" u="none" strike="noStrike" cap="none">
                <a:solidFill>
                  <a:schemeClr val="dk1"/>
                </a:solidFill>
                <a:latin typeface="Calibri"/>
                <a:ea typeface="Calibri"/>
                <a:cs typeface="Calibri"/>
                <a:sym typeface="Calibri"/>
              </a:rPr>
              <a:t> Game Board</a:t>
            </a:r>
            <a:endParaRPr sz="1400" b="0" i="0" u="none" strike="noStrike" cap="none">
              <a:solidFill>
                <a:srgbClr val="000000"/>
              </a:solidFill>
              <a:latin typeface="Arial"/>
              <a:ea typeface="Arial"/>
              <a:cs typeface="Arial"/>
              <a:sym typeface="Arial"/>
            </a:endParaRPr>
          </a:p>
        </p:txBody>
      </p:sp>
      <p:sp>
        <p:nvSpPr>
          <p:cNvPr id="102" name="Google Shape;102;p13"/>
          <p:cNvSpPr/>
          <p:nvPr/>
        </p:nvSpPr>
        <p:spPr>
          <a:xfrm>
            <a:off x="135450" y="696131"/>
            <a:ext cx="8745600" cy="71733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200" b="1" i="0" u="none" strike="noStrike" cap="none" dirty="0">
                <a:solidFill>
                  <a:schemeClr val="dk1"/>
                </a:solidFill>
                <a:latin typeface="Calibri"/>
                <a:ea typeface="Calibri"/>
                <a:cs typeface="Calibri"/>
                <a:sym typeface="Calibri"/>
              </a:rPr>
              <a:t>Directions: </a:t>
            </a:r>
            <a:r>
              <a:rPr lang="en-US" sz="1200" b="0" i="0" u="none" strike="noStrike" cap="none" dirty="0">
                <a:solidFill>
                  <a:schemeClr val="dk1"/>
                </a:solidFill>
                <a:latin typeface="Calibri"/>
                <a:ea typeface="Calibri"/>
                <a:cs typeface="Calibri"/>
                <a:sym typeface="Calibri"/>
              </a:rPr>
              <a:t>Take turns. </a:t>
            </a:r>
            <a:r>
              <a:rPr lang="en-US" sz="1200" b="0" i="0" u="none" strike="noStrike" cap="none" dirty="0">
                <a:solidFill>
                  <a:srgbClr val="000000"/>
                </a:solidFill>
                <a:latin typeface="Calibri"/>
                <a:ea typeface="Calibri"/>
                <a:cs typeface="Calibri"/>
                <a:sym typeface="Calibri"/>
              </a:rPr>
              <a:t>On your turn, draw three cards. Use at least two cards to form a ratio and place it on the game board. Once the ratio is placed, it cannot be moved. Repeat the process on your next turn. Ratios in the same stack must be equal ratios, but not the same. Ratios in other stacks must not be equal to any other stack. The first player to fill their game board wins.</a:t>
            </a:r>
            <a:endParaRPr dirty="0"/>
          </a:p>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4"/>
          <p:cNvSpPr/>
          <p:nvPr/>
        </p:nvSpPr>
        <p:spPr>
          <a:xfrm>
            <a:off x="135450" y="174240"/>
            <a:ext cx="8873100" cy="4248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Stack ’</a:t>
            </a:r>
            <a:r>
              <a:rPr lang="en-US" sz="2000" b="1" i="0" u="none" strike="noStrike" cap="none" dirty="0" err="1">
                <a:solidFill>
                  <a:schemeClr val="dk1"/>
                </a:solidFill>
                <a:latin typeface="Calibri"/>
                <a:ea typeface="Calibri"/>
                <a:cs typeface="Calibri"/>
                <a:sym typeface="Calibri"/>
              </a:rPr>
              <a:t>Em</a:t>
            </a:r>
            <a:r>
              <a:rPr lang="en-US" sz="2000" b="1" i="0" u="none" strike="noStrike" cap="none" dirty="0">
                <a:solidFill>
                  <a:schemeClr val="dk1"/>
                </a:solidFill>
                <a:latin typeface="Calibri"/>
                <a:ea typeface="Calibri"/>
                <a:cs typeface="Calibri"/>
                <a:sym typeface="Calibri"/>
              </a:rPr>
              <a:t> Game Board</a:t>
            </a:r>
            <a:endParaRPr sz="1400" b="0" i="0" u="none" strike="noStrike" cap="none" dirty="0">
              <a:solidFill>
                <a:srgbClr val="000000"/>
              </a:solidFill>
              <a:latin typeface="Arial"/>
              <a:ea typeface="Arial"/>
              <a:cs typeface="Arial"/>
              <a:sym typeface="Arial"/>
            </a:endParaRPr>
          </a:p>
        </p:txBody>
      </p:sp>
      <p:sp>
        <p:nvSpPr>
          <p:cNvPr id="109" name="Google Shape;109;p14"/>
          <p:cNvSpPr/>
          <p:nvPr/>
        </p:nvSpPr>
        <p:spPr>
          <a:xfrm>
            <a:off x="135450" y="696131"/>
            <a:ext cx="8745600" cy="71733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200" b="1" i="0" u="none" strike="noStrike" cap="none" dirty="0">
                <a:solidFill>
                  <a:schemeClr val="dk1"/>
                </a:solidFill>
                <a:latin typeface="Calibri"/>
                <a:ea typeface="Calibri"/>
                <a:cs typeface="Calibri"/>
                <a:sym typeface="Calibri"/>
              </a:rPr>
              <a:t>Directions: </a:t>
            </a:r>
            <a:r>
              <a:rPr lang="en-US" sz="1200" b="0" i="0" u="none" strike="noStrike" cap="none" dirty="0">
                <a:solidFill>
                  <a:schemeClr val="dk1"/>
                </a:solidFill>
                <a:latin typeface="Calibri"/>
                <a:ea typeface="Calibri"/>
                <a:cs typeface="Calibri"/>
                <a:sym typeface="Calibri"/>
              </a:rPr>
              <a:t>Take turns. </a:t>
            </a:r>
            <a:r>
              <a:rPr lang="en-US" sz="1200" b="0" i="0" u="none" strike="noStrike" cap="none" dirty="0">
                <a:solidFill>
                  <a:srgbClr val="000000"/>
                </a:solidFill>
                <a:latin typeface="Calibri"/>
                <a:ea typeface="Calibri"/>
                <a:cs typeface="Calibri"/>
                <a:sym typeface="Calibri"/>
              </a:rPr>
              <a:t>On your turn, draw three cards. Use at least two cards to form a ratio and place it on the game board. Once the ratio is placed, it cannot be moved. Repeat the process on your next turn. Ratios in the same stack must be equal ratios, but not the same. Ratios in other stacks must not be equal to any other stack. The first player to fill their game board wins.</a:t>
            </a:r>
            <a:endParaRPr dirty="0"/>
          </a:p>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solidFill>
                <a:srgbClr val="000000"/>
              </a:solidFill>
              <a:latin typeface="Calibri"/>
              <a:ea typeface="Calibri"/>
              <a:cs typeface="Calibri"/>
              <a:sym typeface="Calibri"/>
            </a:endParaRPr>
          </a:p>
        </p:txBody>
      </p:sp>
      <p:grpSp>
        <p:nvGrpSpPr>
          <p:cNvPr id="110" name="Google Shape;110;p14"/>
          <p:cNvGrpSpPr/>
          <p:nvPr/>
        </p:nvGrpSpPr>
        <p:grpSpPr>
          <a:xfrm>
            <a:off x="988243" y="1626714"/>
            <a:ext cx="7167514" cy="4165850"/>
            <a:chOff x="988243" y="1626714"/>
            <a:chExt cx="7167514" cy="4165850"/>
          </a:xfrm>
        </p:grpSpPr>
        <p:grpSp>
          <p:nvGrpSpPr>
            <p:cNvPr id="111" name="Google Shape;111;p14"/>
            <p:cNvGrpSpPr/>
            <p:nvPr/>
          </p:nvGrpSpPr>
          <p:grpSpPr>
            <a:xfrm>
              <a:off x="988243" y="4523325"/>
              <a:ext cx="7167514" cy="1269239"/>
              <a:chOff x="276075" y="4815645"/>
              <a:chExt cx="7167514" cy="1269239"/>
            </a:xfrm>
          </p:grpSpPr>
          <p:sp>
            <p:nvSpPr>
              <p:cNvPr id="112" name="Google Shape;112;p14"/>
              <p:cNvSpPr/>
              <p:nvPr/>
            </p:nvSpPr>
            <p:spPr>
              <a:xfrm>
                <a:off x="276075" y="4815645"/>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3" name="Google Shape;113;p14"/>
              <p:cNvSpPr/>
              <p:nvPr/>
            </p:nvSpPr>
            <p:spPr>
              <a:xfrm>
                <a:off x="1774889" y="4815645"/>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4" name="Google Shape;114;p14"/>
              <p:cNvSpPr/>
              <p:nvPr/>
            </p:nvSpPr>
            <p:spPr>
              <a:xfrm>
                <a:off x="3207090" y="4823115"/>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5" name="Google Shape;115;p14"/>
              <p:cNvSpPr/>
              <p:nvPr/>
            </p:nvSpPr>
            <p:spPr>
              <a:xfrm>
                <a:off x="4699242" y="4815645"/>
                <a:ext cx="1285500" cy="12543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6" name="Google Shape;116;p14"/>
              <p:cNvSpPr/>
              <p:nvPr/>
            </p:nvSpPr>
            <p:spPr>
              <a:xfrm>
                <a:off x="6158089" y="4830584"/>
                <a:ext cx="1285500" cy="12543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7" name="Google Shape;117;p14"/>
            <p:cNvGrpSpPr/>
            <p:nvPr/>
          </p:nvGrpSpPr>
          <p:grpSpPr>
            <a:xfrm>
              <a:off x="2467074" y="3071976"/>
              <a:ext cx="4209853" cy="1260986"/>
              <a:chOff x="2487057" y="3080957"/>
              <a:chExt cx="4209853" cy="1260986"/>
            </a:xfrm>
          </p:grpSpPr>
          <p:sp>
            <p:nvSpPr>
              <p:cNvPr id="118" name="Google Shape;118;p14"/>
              <p:cNvSpPr/>
              <p:nvPr/>
            </p:nvSpPr>
            <p:spPr>
              <a:xfrm>
                <a:off x="3949234" y="3080957"/>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9" name="Google Shape;119;p14"/>
              <p:cNvSpPr/>
              <p:nvPr/>
            </p:nvSpPr>
            <p:spPr>
              <a:xfrm>
                <a:off x="2487057" y="3087043"/>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0" name="Google Shape;120;p14"/>
              <p:cNvSpPr/>
              <p:nvPr/>
            </p:nvSpPr>
            <p:spPr>
              <a:xfrm>
                <a:off x="5411410" y="3087043"/>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21" name="Google Shape;121;p14"/>
            <p:cNvSpPr/>
            <p:nvPr/>
          </p:nvSpPr>
          <p:spPr>
            <a:xfrm>
              <a:off x="3929250" y="1626714"/>
              <a:ext cx="1285500" cy="1254900"/>
            </a:xfrm>
            <a:prstGeom prst="rect">
              <a:avLst/>
            </a:prstGeom>
            <a:solidFill>
              <a:schemeClr val="l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184</Words>
  <Application>Microsoft Office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Tori Mirsadjadi (she/her/hers)</cp:lastModifiedBy>
  <cp:revision>1</cp:revision>
  <dcterms:modified xsi:type="dcterms:W3CDTF">2022-04-11T18:08:20Z</dcterms:modified>
</cp:coreProperties>
</file>