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sldIdLst>
    <p:sldId id="256" r:id="rId2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1770"/>
  </p:normalViewPr>
  <p:slideViewPr>
    <p:cSldViewPr snapToGrid="0" snapToObjects="1">
      <p:cViewPr varScale="1">
        <p:scale>
          <a:sx n="85" d="100"/>
          <a:sy n="85" d="100"/>
        </p:scale>
        <p:origin x="90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ri Mirsadjadi (she/her/hers)" userId="829506b3-188b-40ef-b775-a5ec767efb4e" providerId="ADAL" clId="{5EEAB6D5-972E-4277-AC1F-CFEFE04A57E3}"/>
    <pc:docChg chg="custSel modSld">
      <pc:chgData name="Tori Mirsadjadi (she/her/hers)" userId="829506b3-188b-40ef-b775-a5ec767efb4e" providerId="ADAL" clId="{5EEAB6D5-972E-4277-AC1F-CFEFE04A57E3}" dt="2021-12-01T19:05:01.140" v="9" actId="20577"/>
      <pc:docMkLst>
        <pc:docMk/>
      </pc:docMkLst>
      <pc:sldChg chg="delSp modSp mod">
        <pc:chgData name="Tori Mirsadjadi (she/her/hers)" userId="829506b3-188b-40ef-b775-a5ec767efb4e" providerId="ADAL" clId="{5EEAB6D5-972E-4277-AC1F-CFEFE04A57E3}" dt="2021-12-01T19:05:01.140" v="9" actId="20577"/>
        <pc:sldMkLst>
          <pc:docMk/>
          <pc:sldMk cId="3697249080" sldId="256"/>
        </pc:sldMkLst>
        <pc:spChg chg="mod">
          <ac:chgData name="Tori Mirsadjadi (she/her/hers)" userId="829506b3-188b-40ef-b775-a5ec767efb4e" providerId="ADAL" clId="{5EEAB6D5-972E-4277-AC1F-CFEFE04A57E3}" dt="2021-12-01T19:04:18.733" v="1" actId="20577"/>
          <ac:spMkLst>
            <pc:docMk/>
            <pc:sldMk cId="3697249080" sldId="256"/>
            <ac:spMk id="5" creationId="{532CA1A5-E9FE-E246-86D5-F8CF245A9224}"/>
          </ac:spMkLst>
        </pc:spChg>
        <pc:spChg chg="del">
          <ac:chgData name="Tori Mirsadjadi (she/her/hers)" userId="829506b3-188b-40ef-b775-a5ec767efb4e" providerId="ADAL" clId="{5EEAB6D5-972E-4277-AC1F-CFEFE04A57E3}" dt="2021-12-01T19:03:53.681" v="0" actId="478"/>
          <ac:spMkLst>
            <pc:docMk/>
            <pc:sldMk cId="3697249080" sldId="256"/>
            <ac:spMk id="7" creationId="{922BCC6B-CE13-854D-BBB1-53243404A5D7}"/>
          </ac:spMkLst>
        </pc:spChg>
        <pc:graphicFrameChg chg="modGraphic">
          <ac:chgData name="Tori Mirsadjadi (she/her/hers)" userId="829506b3-188b-40ef-b775-a5ec767efb4e" providerId="ADAL" clId="{5EEAB6D5-972E-4277-AC1F-CFEFE04A57E3}" dt="2021-12-01T19:05:01.140" v="9" actId="20577"/>
          <ac:graphicFrameMkLst>
            <pc:docMk/>
            <pc:sldMk cId="3697249080" sldId="256"/>
            <ac:graphicFrameMk id="2" creationId="{F442BF1C-D647-8942-BA76-1105237544D2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2CAC0D-8B84-4949-B128-D5C5F98A1A21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6F9810-8AA7-B745-B092-2C858C246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932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6F9810-8AA7-B745-B092-2C858C246F9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671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245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341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816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319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383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5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635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894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896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558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9D718-4E4B-1947-92E0-BBED57B9EE73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68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9D718-4E4B-1947-92E0-BBED57B9EE73}" type="datetimeFigureOut">
              <a:rPr lang="en-US" smtClean="0"/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5C39F-DAB2-A34A-A96C-2F347ED29C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082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902F44D-E06F-4344-81D4-BD9176E17D49}"/>
              </a:ext>
            </a:extLst>
          </p:cNvPr>
          <p:cNvSpPr/>
          <p:nvPr/>
        </p:nvSpPr>
        <p:spPr>
          <a:xfrm>
            <a:off x="135467" y="109243"/>
            <a:ext cx="8873066" cy="4248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One and the Other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2CA1A5-E9FE-E246-86D5-F8CF245A9224}"/>
              </a:ext>
            </a:extLst>
          </p:cNvPr>
          <p:cNvSpPr/>
          <p:nvPr/>
        </p:nvSpPr>
        <p:spPr>
          <a:xfrm>
            <a:off x="135467" y="483971"/>
            <a:ext cx="8873065" cy="5073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b="1" dirty="0">
                <a:solidFill>
                  <a:schemeClr val="tx1"/>
                </a:solidFill>
              </a:rPr>
              <a:t>Directions:</a:t>
            </a:r>
            <a:r>
              <a:rPr lang="en-US" sz="1000" dirty="0">
                <a:solidFill>
                  <a:schemeClr val="tx1"/>
                </a:solidFill>
              </a:rPr>
              <a:t> Pull a card. Show how you can solve it by adjusting one number, then compensate. Then show how you can solve it adjusting both numbers, then compensate. Put a star on the way you think is better.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442BF1C-D647-8942-BA76-110523754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921892"/>
              </p:ext>
            </p:extLst>
          </p:nvPr>
        </p:nvGraphicFramePr>
        <p:xfrm>
          <a:off x="195653" y="941191"/>
          <a:ext cx="8616407" cy="55769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0167">
                  <a:extLst>
                    <a:ext uri="{9D8B030D-6E8A-4147-A177-3AD203B41FA5}">
                      <a16:colId xmlns:a16="http://schemas.microsoft.com/office/drawing/2014/main" val="2896480828"/>
                    </a:ext>
                  </a:extLst>
                </a:gridCol>
                <a:gridCol w="3833492">
                  <a:extLst>
                    <a:ext uri="{9D8B030D-6E8A-4147-A177-3AD203B41FA5}">
                      <a16:colId xmlns:a16="http://schemas.microsoft.com/office/drawing/2014/main" val="2718753363"/>
                    </a:ext>
                  </a:extLst>
                </a:gridCol>
                <a:gridCol w="3742748">
                  <a:extLst>
                    <a:ext uri="{9D8B030D-6E8A-4147-A177-3AD203B41FA5}">
                      <a16:colId xmlns:a16="http://schemas.microsoft.com/office/drawing/2014/main" val="3718165310"/>
                    </a:ext>
                  </a:extLst>
                </a:gridCol>
              </a:tblGrid>
              <a:tr h="3064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  <a:effectLst/>
                        </a:rPr>
                        <a:t>Original Problem</a:t>
                      </a:r>
                      <a:endParaRPr lang="en-US" sz="1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0" marR="5745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  <a:effectLst/>
                        </a:rPr>
                        <a:t>Adjust One Number</a:t>
                      </a:r>
                      <a:endParaRPr lang="en-US" sz="1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0" marR="5745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bg1"/>
                          </a:solidFill>
                          <a:effectLst/>
                        </a:rPr>
                        <a:t>Adjust Both Numbers</a:t>
                      </a:r>
                      <a:endParaRPr lang="en-US" sz="10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0" marR="5745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49364"/>
                  </a:ext>
                </a:extLst>
              </a:tr>
              <a:tr h="36810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halkboard" panose="03050602040202020205" pitchFamily="66" charset="77"/>
                        </a:rPr>
                        <a:t>2.9 + 3.8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halkboard" panose="03050602040202020205" pitchFamily="66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0" marR="5745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Chalkboard" panose="03050602040202020205" pitchFamily="66" charset="77"/>
                        </a:rPr>
                        <a:t>I added 0.2 to 3.8 to make 4. Then, 2.9 + 4 = 6.9. That was 0.2 too much, so the answer is 6.7.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halkboard" panose="03050602040202020205" pitchFamily="66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0" marR="5745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Chalkboard" panose="03050602040202020205" pitchFamily="66" charset="77"/>
                        </a:rPr>
                        <a:t>I added 0.1 to 2.9 and 0.2 to 3.8. Then I had 3 + 4 = 7.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  <a:latin typeface="Chalkboard" panose="03050602040202020205" pitchFamily="66" charset="77"/>
                        </a:rPr>
                        <a:t>That was 0.3 too much, so the answer is 6.7.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halkboard" panose="03050602040202020205" pitchFamily="66" charset="77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0" marR="5745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0076472"/>
                  </a:ext>
                </a:extLst>
              </a:tr>
              <a:tr h="12256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0" marR="5745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0" marR="5745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0" marR="5745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476836"/>
                  </a:ext>
                </a:extLst>
              </a:tr>
              <a:tr h="12256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0" marR="5745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0" marR="5745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0" marR="5745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661310"/>
                  </a:ext>
                </a:extLst>
              </a:tr>
              <a:tr h="12256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0" marR="5745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0" marR="5745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0" marR="5745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925090"/>
                  </a:ext>
                </a:extLst>
              </a:tr>
              <a:tr h="122560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0" marR="5745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0" marR="5745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450" marR="57450" marT="0" marB="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040966"/>
                  </a:ext>
                </a:extLst>
              </a:tr>
            </a:tbl>
          </a:graphicData>
        </a:graphic>
      </p:graphicFrame>
      <p:sp>
        <p:nvSpPr>
          <p:cNvPr id="3" name="5-Point Star 2">
            <a:extLst>
              <a:ext uri="{FF2B5EF4-FFF2-40B4-BE49-F238E27FC236}">
                <a16:creationId xmlns:a16="http://schemas.microsoft.com/office/drawing/2014/main" id="{8D408AAB-83CE-A44B-B82D-449C631BD020}"/>
              </a:ext>
            </a:extLst>
          </p:cNvPr>
          <p:cNvSpPr/>
          <p:nvPr/>
        </p:nvSpPr>
        <p:spPr>
          <a:xfrm>
            <a:off x="8492646" y="1343802"/>
            <a:ext cx="187891" cy="181627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2490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151</Words>
  <Application>Microsoft Office PowerPoint</Application>
  <PresentationFormat>Letter Paper (8.5x11 in)</PresentationFormat>
  <Paragraphs>40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Chalkboard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J. SanGiovanni</dc:creator>
  <cp:lastModifiedBy>Tori Mirsadjadi (she/her/hers)</cp:lastModifiedBy>
  <cp:revision>12</cp:revision>
  <dcterms:created xsi:type="dcterms:W3CDTF">2020-12-31T15:11:03Z</dcterms:created>
  <dcterms:modified xsi:type="dcterms:W3CDTF">2021-12-01T19:05:21Z</dcterms:modified>
</cp:coreProperties>
</file>