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 varScale="1">
        <p:scale>
          <a:sx n="203" d="100"/>
          <a:sy n="203" d="100"/>
        </p:scale>
        <p:origin x="38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Make the Quotient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534074"/>
            <a:ext cx="8873065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Choose a Make the Quotient card. Use digit cards to make two different problems with that quotient. Write a multiplication problem related to the division problem.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99BD32B-2C61-9A4A-BDF3-1EC3A9A95E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022382"/>
              </p:ext>
            </p:extLst>
          </p:nvPr>
        </p:nvGraphicFramePr>
        <p:xfrm>
          <a:off x="195857" y="1041399"/>
          <a:ext cx="8634991" cy="53781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1313">
                  <a:extLst>
                    <a:ext uri="{9D8B030D-6E8A-4147-A177-3AD203B41FA5}">
                      <a16:colId xmlns:a16="http://schemas.microsoft.com/office/drawing/2014/main" val="1639240979"/>
                    </a:ext>
                  </a:extLst>
                </a:gridCol>
                <a:gridCol w="1784243">
                  <a:extLst>
                    <a:ext uri="{9D8B030D-6E8A-4147-A177-3AD203B41FA5}">
                      <a16:colId xmlns:a16="http://schemas.microsoft.com/office/drawing/2014/main" val="1784859970"/>
                    </a:ext>
                  </a:extLst>
                </a:gridCol>
                <a:gridCol w="2118788">
                  <a:extLst>
                    <a:ext uri="{9D8B030D-6E8A-4147-A177-3AD203B41FA5}">
                      <a16:colId xmlns:a16="http://schemas.microsoft.com/office/drawing/2014/main" val="144272345"/>
                    </a:ext>
                  </a:extLst>
                </a:gridCol>
                <a:gridCol w="1840000">
                  <a:extLst>
                    <a:ext uri="{9D8B030D-6E8A-4147-A177-3AD203B41FA5}">
                      <a16:colId xmlns:a16="http://schemas.microsoft.com/office/drawing/2014/main" val="2684185418"/>
                    </a:ext>
                  </a:extLst>
                </a:gridCol>
                <a:gridCol w="2120647">
                  <a:extLst>
                    <a:ext uri="{9D8B030D-6E8A-4147-A177-3AD203B41FA5}">
                      <a16:colId xmlns:a16="http://schemas.microsoft.com/office/drawing/2014/main" val="2836242308"/>
                    </a:ext>
                  </a:extLst>
                </a:gridCol>
              </a:tblGrid>
              <a:tr h="3983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Card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Division Problem 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Related Multiplication Problem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Division Problem 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Related Multiplication Problem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947957"/>
                  </a:ext>
                </a:extLst>
              </a:tr>
              <a:tr h="99596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562225"/>
                  </a:ext>
                </a:extLst>
              </a:tr>
              <a:tr h="99596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017130"/>
                  </a:ext>
                </a:extLst>
              </a:tr>
              <a:tr h="99596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348548"/>
                  </a:ext>
                </a:extLst>
              </a:tr>
              <a:tr h="99596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341744"/>
                  </a:ext>
                </a:extLst>
              </a:tr>
              <a:tr h="99596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320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94</Words>
  <Application>Microsoft Macintosh PowerPoint</Application>
  <PresentationFormat>Letter Paper (8.5x11 in)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5</cp:revision>
  <dcterms:created xsi:type="dcterms:W3CDTF">2020-12-31T15:11:03Z</dcterms:created>
  <dcterms:modified xsi:type="dcterms:W3CDTF">2021-01-02T18:59:22Z</dcterms:modified>
</cp:coreProperties>
</file>