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Think Addition Blocks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60059" y="712100"/>
            <a:ext cx="6053277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Take four cards to create 2 two-digit numbers. Write a subtraction problem. Write a related Think Addition problem. Draw base-10 blocks to help you count up to the sum. 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FAD128D2-E532-9542-B4CF-039DFFD480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158606"/>
              </p:ext>
            </p:extLst>
          </p:nvPr>
        </p:nvGraphicFramePr>
        <p:xfrm>
          <a:off x="324016" y="1294152"/>
          <a:ext cx="6053277" cy="7585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759">
                  <a:extLst>
                    <a:ext uri="{9D8B030D-6E8A-4147-A177-3AD203B41FA5}">
                      <a16:colId xmlns:a16="http://schemas.microsoft.com/office/drawing/2014/main" val="1283025816"/>
                    </a:ext>
                  </a:extLst>
                </a:gridCol>
                <a:gridCol w="2017759">
                  <a:extLst>
                    <a:ext uri="{9D8B030D-6E8A-4147-A177-3AD203B41FA5}">
                      <a16:colId xmlns:a16="http://schemas.microsoft.com/office/drawing/2014/main" val="1149975872"/>
                    </a:ext>
                  </a:extLst>
                </a:gridCol>
                <a:gridCol w="2017759">
                  <a:extLst>
                    <a:ext uri="{9D8B030D-6E8A-4147-A177-3AD203B41FA5}">
                      <a16:colId xmlns:a16="http://schemas.microsoft.com/office/drawing/2014/main" val="1687327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Subtraction Problem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Think Addition Problem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Base-10 Drawing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65452"/>
                  </a:ext>
                </a:extLst>
              </a:tr>
              <a:tr h="58539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halkboard" panose="03050602040202020205" pitchFamily="66" charset="77"/>
                        </a:rPr>
                        <a:t>56 – 39 =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halkboard" panose="03050602040202020205" pitchFamily="66" charset="77"/>
                        </a:rPr>
                        <a:t>39 + ____ =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39 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6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171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18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72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732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02729"/>
                  </a:ext>
                </a:extLst>
              </a:tr>
            </a:tbl>
          </a:graphicData>
        </a:graphic>
      </p:graphicFrame>
      <p:pic>
        <p:nvPicPr>
          <p:cNvPr id="8" name="Picture 7" descr="A close - up of a white board&#10;&#10;Description automatically generated with low confidence">
            <a:extLst>
              <a:ext uri="{FF2B5EF4-FFF2-40B4-BE49-F238E27FC236}">
                <a16:creationId xmlns:a16="http://schemas.microsoft.com/office/drawing/2014/main" id="{1A6F7E1F-0DF9-E647-81A7-AA1FDA6567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923" y="1730684"/>
            <a:ext cx="771276" cy="46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58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2021-04-01T23:00:34Z</dcterms:modified>
</cp:coreProperties>
</file>