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6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9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73897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240 ÷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360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490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450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560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630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810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630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58467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360 ÷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480 ÷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450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640 ÷ 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320 ÷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750 ÷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396 ÷ 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0337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176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372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497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455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576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648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837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644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02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75</Words>
  <Application>Microsoft Macintosh PowerPoint</Application>
  <PresentationFormat>Letter Paper (8.5x11 in)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10</cp:revision>
  <cp:lastPrinted>2020-12-31T15:31:08Z</cp:lastPrinted>
  <dcterms:created xsi:type="dcterms:W3CDTF">2020-12-31T15:11:03Z</dcterms:created>
  <dcterms:modified xsi:type="dcterms:W3CDTF">2021-01-02T21:43:41Z</dcterms:modified>
</cp:coreProperties>
</file>