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7" r:id="rId6"/>
    <p:sldId id="263" r:id="rId7"/>
    <p:sldId id="264" r:id="rId8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u0UEJdlpX9fN72qKGxa8EttaQ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44" d="100"/>
          <a:sy n="44" d="100"/>
        </p:scale>
        <p:origin x="2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0388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4152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374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6.png"/><Relationship Id="rId10" Type="http://schemas.openxmlformats.org/officeDocument/2006/relationships/image" Target="../media/image22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Directions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 dirty="0"/>
              <a:t>Print and cut the triangle cards. 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 dirty="0"/>
              <a:t>Use the blank cards on the last slide to make your own sets.</a:t>
            </a: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 dirty="0"/>
              <a:t>Please see PDF in case the formatting of this </a:t>
            </a:r>
            <a:r>
              <a:rPr lang="en-US"/>
              <a:t>file changes.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91" name="Google Shape;9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1709057" y="1234098"/>
              <a:ext cx="1153886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Google Shape;93;p2"/>
                <p:cNvSpPr txBox="1"/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</m:ctrlPr>
                          </m:fPr>
                          <m:num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dirty="0"/>
                </a:p>
              </p:txBody>
            </p:sp>
          </mc:Choice>
          <mc:Fallback xmlns="">
            <p:sp>
              <p:nvSpPr>
                <p:cNvPr id="93" name="Google Shape;93;p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blipFill>
                  <a:blip r:embed="rId3"/>
                  <a:stretch>
                    <a:fillRect l="-37500" r="-9375" b="-888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oogle Shape;95;p2"/>
          <p:cNvGrpSpPr/>
          <p:nvPr/>
        </p:nvGrpSpPr>
        <p:grpSpPr>
          <a:xfrm rot="10800000">
            <a:off x="2619928" y="303878"/>
            <a:ext cx="4174384" cy="3598607"/>
            <a:chOff x="200578" y="501444"/>
            <a:chExt cx="4174384" cy="3598607"/>
          </a:xfrm>
        </p:grpSpPr>
        <p:sp>
          <p:nvSpPr>
            <p:cNvPr id="96" name="Google Shape;96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558399" y="3543073"/>
              <a:ext cx="1365482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1" name="Google Shape;101;p2"/>
          <p:cNvSpPr/>
          <p:nvPr/>
        </p:nvSpPr>
        <p:spPr>
          <a:xfrm>
            <a:off x="87457" y="5020346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2625730" y="5020345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93;p2">
            <a:extLst>
              <a:ext uri="{FF2B5EF4-FFF2-40B4-BE49-F238E27FC236}">
                <a16:creationId xmlns:a16="http://schemas.microsoft.com/office/drawing/2014/main" id="{6A156D04-9E94-C746-A411-11508B5E46D0}"/>
              </a:ext>
            </a:extLst>
          </p:cNvPr>
          <p:cNvSpPr txBox="1"/>
          <p:nvPr/>
        </p:nvSpPr>
        <p:spPr>
          <a:xfrm>
            <a:off x="2915461" y="2894724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16</a:t>
            </a:r>
            <a:endParaRPr sz="4400" b="1" dirty="0"/>
          </a:p>
        </p:txBody>
      </p:sp>
      <p:sp>
        <p:nvSpPr>
          <p:cNvPr id="23" name="Google Shape;93;p2">
            <a:extLst>
              <a:ext uri="{FF2B5EF4-FFF2-40B4-BE49-F238E27FC236}">
                <a16:creationId xmlns:a16="http://schemas.microsoft.com/office/drawing/2014/main" id="{92B597EA-C81E-CA4D-A64F-32E7AA2A9DD6}"/>
              </a:ext>
            </a:extLst>
          </p:cNvPr>
          <p:cNvSpPr txBox="1"/>
          <p:nvPr/>
        </p:nvSpPr>
        <p:spPr>
          <a:xfrm>
            <a:off x="1736258" y="675824"/>
            <a:ext cx="847375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4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/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blipFill>
                <a:blip r:embed="rId4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Google Shape;93;p2">
            <a:extLst>
              <a:ext uri="{FF2B5EF4-FFF2-40B4-BE49-F238E27FC236}">
                <a16:creationId xmlns:a16="http://schemas.microsoft.com/office/drawing/2014/main" id="{31C90094-CC99-0146-ADF0-B4918B17C1B2}"/>
              </a:ext>
            </a:extLst>
          </p:cNvPr>
          <p:cNvSpPr txBox="1"/>
          <p:nvPr/>
        </p:nvSpPr>
        <p:spPr>
          <a:xfrm rot="10800000">
            <a:off x="5484288" y="414214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3</a:t>
            </a:r>
            <a:endParaRPr sz="4400" b="1" dirty="0"/>
          </a:p>
        </p:txBody>
      </p:sp>
      <p:sp>
        <p:nvSpPr>
          <p:cNvPr id="26" name="Google Shape;93;p2">
            <a:extLst>
              <a:ext uri="{FF2B5EF4-FFF2-40B4-BE49-F238E27FC236}">
                <a16:creationId xmlns:a16="http://schemas.microsoft.com/office/drawing/2014/main" id="{44B642F0-F232-F843-9AB2-83BD26397859}"/>
              </a:ext>
            </a:extLst>
          </p:cNvPr>
          <p:cNvSpPr txBox="1"/>
          <p:nvPr/>
        </p:nvSpPr>
        <p:spPr>
          <a:xfrm rot="10800000">
            <a:off x="4212670" y="2403431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15</a:t>
            </a:r>
            <a:endParaRPr sz="4400" b="1" dirty="0"/>
          </a:p>
        </p:txBody>
      </p:sp>
      <p:sp>
        <p:nvSpPr>
          <p:cNvPr id="27" name="Google Shape;93;p2">
            <a:extLst>
              <a:ext uri="{FF2B5EF4-FFF2-40B4-BE49-F238E27FC236}">
                <a16:creationId xmlns:a16="http://schemas.microsoft.com/office/drawing/2014/main" id="{482C3444-44BE-D245-9FAD-73D7D9C6DF22}"/>
              </a:ext>
            </a:extLst>
          </p:cNvPr>
          <p:cNvSpPr txBox="1"/>
          <p:nvPr/>
        </p:nvSpPr>
        <p:spPr>
          <a:xfrm>
            <a:off x="3114501" y="7849551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9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/>
              <p:nvPr/>
            </p:nvSpPr>
            <p:spPr>
              <a:xfrm>
                <a:off x="690896" y="7371370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896" y="7371370"/>
                <a:ext cx="852708" cy="1129436"/>
              </a:xfrm>
              <a:prstGeom prst="rect">
                <a:avLst/>
              </a:prstGeom>
              <a:blipFill>
                <a:blip r:embed="rId5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Google Shape;93;p2">
            <a:extLst>
              <a:ext uri="{FF2B5EF4-FFF2-40B4-BE49-F238E27FC236}">
                <a16:creationId xmlns:a16="http://schemas.microsoft.com/office/drawing/2014/main" id="{49C096E1-0447-3C41-9E54-344583BC8C06}"/>
              </a:ext>
            </a:extLst>
          </p:cNvPr>
          <p:cNvSpPr txBox="1"/>
          <p:nvPr/>
        </p:nvSpPr>
        <p:spPr>
          <a:xfrm>
            <a:off x="1746525" y="5461403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18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/>
              <p:nvPr/>
            </p:nvSpPr>
            <p:spPr>
              <a:xfrm rot="10800000">
                <a:off x="4212670" y="7104815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212670" y="7104815"/>
                <a:ext cx="852708" cy="1129436"/>
              </a:xfrm>
              <a:prstGeom prst="rect">
                <a:avLst/>
              </a:prstGeom>
              <a:blipFill>
                <a:blip r:embed="rId6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Google Shape;93;p2">
            <a:extLst>
              <a:ext uri="{FF2B5EF4-FFF2-40B4-BE49-F238E27FC236}">
                <a16:creationId xmlns:a16="http://schemas.microsoft.com/office/drawing/2014/main" id="{AF65E807-B21E-C749-B84E-C59FD168A8C8}"/>
              </a:ext>
            </a:extLst>
          </p:cNvPr>
          <p:cNvSpPr txBox="1"/>
          <p:nvPr/>
        </p:nvSpPr>
        <p:spPr>
          <a:xfrm rot="10800000">
            <a:off x="5494555" y="5076702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18</a:t>
            </a:r>
            <a:endParaRPr sz="4400" b="1" dirty="0"/>
          </a:p>
        </p:txBody>
      </p:sp>
      <p:sp>
        <p:nvSpPr>
          <p:cNvPr id="32" name="Google Shape;93;p2">
            <a:extLst>
              <a:ext uri="{FF2B5EF4-FFF2-40B4-BE49-F238E27FC236}">
                <a16:creationId xmlns:a16="http://schemas.microsoft.com/office/drawing/2014/main" id="{2CAA2704-7022-324D-9A65-39EC0A2305AF}"/>
              </a:ext>
            </a:extLst>
          </p:cNvPr>
          <p:cNvSpPr txBox="1"/>
          <p:nvPr/>
        </p:nvSpPr>
        <p:spPr>
          <a:xfrm rot="10800000">
            <a:off x="3071009" y="5166952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6</a:t>
            </a:r>
            <a:endParaRPr sz="44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8F0AE4F-DD0C-4844-A610-B1F40D275569}"/>
              </a:ext>
            </a:extLst>
          </p:cNvPr>
          <p:cNvSpPr/>
          <p:nvPr/>
        </p:nvSpPr>
        <p:spPr>
          <a:xfrm>
            <a:off x="791711" y="2581785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7BFA139-1210-174B-84A2-F94B744885E4}"/>
              </a:ext>
            </a:extLst>
          </p:cNvPr>
          <p:cNvSpPr/>
          <p:nvPr/>
        </p:nvSpPr>
        <p:spPr>
          <a:xfrm>
            <a:off x="3341815" y="388633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E9D5231-CA01-0C44-AA9E-6DCBEFF75E5D}"/>
              </a:ext>
            </a:extLst>
          </p:cNvPr>
          <p:cNvSpPr/>
          <p:nvPr/>
        </p:nvSpPr>
        <p:spPr>
          <a:xfrm>
            <a:off x="765974" y="7430157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8BE7B84-F5B8-854A-991E-D4DAB7E7847B}"/>
              </a:ext>
            </a:extLst>
          </p:cNvPr>
          <p:cNvSpPr/>
          <p:nvPr/>
        </p:nvSpPr>
        <p:spPr>
          <a:xfrm>
            <a:off x="4411809" y="7104814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91" name="Google Shape;9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1709057" y="1234098"/>
              <a:ext cx="1153886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" name="Google Shape;93;p2"/>
            <p:cNvSpPr txBox="1"/>
            <p:nvPr/>
          </p:nvSpPr>
          <p:spPr>
            <a:xfrm>
              <a:off x="519231" y="3266105"/>
              <a:ext cx="969766" cy="7694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1" dirty="0"/>
                <a:t>21</a:t>
              </a:r>
              <a:endParaRPr sz="4400" b="1" dirty="0"/>
            </a:p>
          </p:txBody>
        </p:sp>
      </p:grpSp>
      <p:grpSp>
        <p:nvGrpSpPr>
          <p:cNvPr id="95" name="Google Shape;95;p2"/>
          <p:cNvGrpSpPr/>
          <p:nvPr/>
        </p:nvGrpSpPr>
        <p:grpSpPr>
          <a:xfrm rot="10800000">
            <a:off x="2619928" y="303878"/>
            <a:ext cx="4174384" cy="3598607"/>
            <a:chOff x="200578" y="501444"/>
            <a:chExt cx="4174384" cy="3598607"/>
          </a:xfrm>
        </p:grpSpPr>
        <p:sp>
          <p:nvSpPr>
            <p:cNvPr id="96" name="Google Shape;96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558399" y="3543073"/>
              <a:ext cx="1365482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1" name="Google Shape;101;p2"/>
          <p:cNvSpPr/>
          <p:nvPr/>
        </p:nvSpPr>
        <p:spPr>
          <a:xfrm>
            <a:off x="87457" y="5020346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2625730" y="5020345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93;p2">
            <a:extLst>
              <a:ext uri="{FF2B5EF4-FFF2-40B4-BE49-F238E27FC236}">
                <a16:creationId xmlns:a16="http://schemas.microsoft.com/office/drawing/2014/main" id="{6A156D04-9E94-C746-A411-11508B5E46D0}"/>
              </a:ext>
            </a:extLst>
          </p:cNvPr>
          <p:cNvSpPr txBox="1"/>
          <p:nvPr/>
        </p:nvSpPr>
        <p:spPr>
          <a:xfrm>
            <a:off x="3050938" y="2972431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3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Google Shape;93;p2">
                <a:extLst>
                  <a:ext uri="{FF2B5EF4-FFF2-40B4-BE49-F238E27FC236}">
                    <a16:creationId xmlns:a16="http://schemas.microsoft.com/office/drawing/2014/main" id="{92B597EA-C81E-CA4D-A64F-32E7AA2A9DD6}"/>
                  </a:ext>
                </a:extLst>
              </p:cNvPr>
              <p:cNvSpPr txBox="1"/>
              <p:nvPr/>
            </p:nvSpPr>
            <p:spPr>
              <a:xfrm>
                <a:off x="1822193" y="525047"/>
                <a:ext cx="847375" cy="11300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3" name="Google Shape;93;p2">
                <a:extLst>
                  <a:ext uri="{FF2B5EF4-FFF2-40B4-BE49-F238E27FC236}">
                    <a16:creationId xmlns:a16="http://schemas.microsoft.com/office/drawing/2014/main" id="{92B597EA-C81E-CA4D-A64F-32E7AA2A9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193" y="525047"/>
                <a:ext cx="847375" cy="1130077"/>
              </a:xfrm>
              <a:prstGeom prst="rect">
                <a:avLst/>
              </a:prstGeom>
              <a:blipFill>
                <a:blip r:embed="rId3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/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blipFill>
                <a:blip r:embed="rId4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Google Shape;93;p2">
            <a:extLst>
              <a:ext uri="{FF2B5EF4-FFF2-40B4-BE49-F238E27FC236}">
                <a16:creationId xmlns:a16="http://schemas.microsoft.com/office/drawing/2014/main" id="{31C90094-CC99-0146-ADF0-B4918B17C1B2}"/>
              </a:ext>
            </a:extLst>
          </p:cNvPr>
          <p:cNvSpPr txBox="1"/>
          <p:nvPr/>
        </p:nvSpPr>
        <p:spPr>
          <a:xfrm rot="10800000">
            <a:off x="5456111" y="427006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4</a:t>
            </a:r>
            <a:endParaRPr sz="4400" b="1" dirty="0"/>
          </a:p>
        </p:txBody>
      </p:sp>
      <p:sp>
        <p:nvSpPr>
          <p:cNvPr id="26" name="Google Shape;93;p2">
            <a:extLst>
              <a:ext uri="{FF2B5EF4-FFF2-40B4-BE49-F238E27FC236}">
                <a16:creationId xmlns:a16="http://schemas.microsoft.com/office/drawing/2014/main" id="{44B642F0-F232-F843-9AB2-83BD26397859}"/>
              </a:ext>
            </a:extLst>
          </p:cNvPr>
          <p:cNvSpPr txBox="1"/>
          <p:nvPr/>
        </p:nvSpPr>
        <p:spPr>
          <a:xfrm rot="10800000">
            <a:off x="4294989" y="2523185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24</a:t>
            </a:r>
            <a:endParaRPr sz="4400" b="1" dirty="0"/>
          </a:p>
        </p:txBody>
      </p:sp>
      <p:sp>
        <p:nvSpPr>
          <p:cNvPr id="27" name="Google Shape;93;p2">
            <a:extLst>
              <a:ext uri="{FF2B5EF4-FFF2-40B4-BE49-F238E27FC236}">
                <a16:creationId xmlns:a16="http://schemas.microsoft.com/office/drawing/2014/main" id="{482C3444-44BE-D245-9FAD-73D7D9C6DF22}"/>
              </a:ext>
            </a:extLst>
          </p:cNvPr>
          <p:cNvSpPr txBox="1"/>
          <p:nvPr/>
        </p:nvSpPr>
        <p:spPr>
          <a:xfrm>
            <a:off x="2885802" y="7821480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40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/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blipFill>
                <a:blip r:embed="rId5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Google Shape;93;p2">
            <a:extLst>
              <a:ext uri="{FF2B5EF4-FFF2-40B4-BE49-F238E27FC236}">
                <a16:creationId xmlns:a16="http://schemas.microsoft.com/office/drawing/2014/main" id="{49C096E1-0447-3C41-9E54-344583BC8C06}"/>
              </a:ext>
            </a:extLst>
          </p:cNvPr>
          <p:cNvSpPr txBox="1"/>
          <p:nvPr/>
        </p:nvSpPr>
        <p:spPr>
          <a:xfrm>
            <a:off x="1746525" y="5461403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5</a:t>
            </a:r>
            <a:endParaRPr sz="4400" b="1" dirty="0"/>
          </a:p>
        </p:txBody>
      </p:sp>
      <p:sp>
        <p:nvSpPr>
          <p:cNvPr id="30" name="Google Shape;93;p2">
            <a:extLst>
              <a:ext uri="{FF2B5EF4-FFF2-40B4-BE49-F238E27FC236}">
                <a16:creationId xmlns:a16="http://schemas.microsoft.com/office/drawing/2014/main" id="{6FAD166B-11D4-2D47-88D6-D42CC9F6939D}"/>
              </a:ext>
            </a:extLst>
          </p:cNvPr>
          <p:cNvSpPr txBox="1"/>
          <p:nvPr/>
        </p:nvSpPr>
        <p:spPr>
          <a:xfrm rot="10800000">
            <a:off x="4313316" y="7320822"/>
            <a:ext cx="8527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36</a:t>
            </a:r>
            <a:endParaRPr sz="3600" b="1" dirty="0"/>
          </a:p>
        </p:txBody>
      </p:sp>
      <p:sp>
        <p:nvSpPr>
          <p:cNvPr id="31" name="Google Shape;93;p2">
            <a:extLst>
              <a:ext uri="{FF2B5EF4-FFF2-40B4-BE49-F238E27FC236}">
                <a16:creationId xmlns:a16="http://schemas.microsoft.com/office/drawing/2014/main" id="{AF65E807-B21E-C749-B84E-C59FD168A8C8}"/>
              </a:ext>
            </a:extLst>
          </p:cNvPr>
          <p:cNvSpPr txBox="1"/>
          <p:nvPr/>
        </p:nvSpPr>
        <p:spPr>
          <a:xfrm rot="10800000">
            <a:off x="5494555" y="5146171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4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/>
              <p:nvPr/>
            </p:nvSpPr>
            <p:spPr>
              <a:xfrm rot="10800000">
                <a:off x="3143596" y="5146171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5146171"/>
                <a:ext cx="852708" cy="1133027"/>
              </a:xfrm>
              <a:prstGeom prst="rect">
                <a:avLst/>
              </a:prstGeom>
              <a:blipFill>
                <a:blip r:embed="rId6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>
            <a:extLst>
              <a:ext uri="{FF2B5EF4-FFF2-40B4-BE49-F238E27FC236}">
                <a16:creationId xmlns:a16="http://schemas.microsoft.com/office/drawing/2014/main" id="{7316B179-0CFE-294D-901C-17E1D85A6540}"/>
              </a:ext>
            </a:extLst>
          </p:cNvPr>
          <p:cNvSpPr/>
          <p:nvPr/>
        </p:nvSpPr>
        <p:spPr>
          <a:xfrm>
            <a:off x="1883461" y="572784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6762FAE-0871-4741-9F79-48C8B6FF987C}"/>
              </a:ext>
            </a:extLst>
          </p:cNvPr>
          <p:cNvSpPr/>
          <p:nvPr/>
        </p:nvSpPr>
        <p:spPr>
          <a:xfrm>
            <a:off x="3313027" y="388633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2D56E22-9604-7D48-A834-3951CDFBFE7D}"/>
              </a:ext>
            </a:extLst>
          </p:cNvPr>
          <p:cNvSpPr/>
          <p:nvPr/>
        </p:nvSpPr>
        <p:spPr>
          <a:xfrm>
            <a:off x="765974" y="7425943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F446623-E8C6-A543-A95D-D05CD678A287}"/>
              </a:ext>
            </a:extLst>
          </p:cNvPr>
          <p:cNvSpPr/>
          <p:nvPr/>
        </p:nvSpPr>
        <p:spPr>
          <a:xfrm>
            <a:off x="3336802" y="5146170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1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91" name="Google Shape;9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1709057" y="1234098"/>
              <a:ext cx="1153886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Google Shape;93;p2"/>
                <p:cNvSpPr txBox="1"/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1" i="1" u="none" strike="noStrike" cap="none" dirty="0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𝟑</m:t>
                        </m:r>
                        <m:f>
                          <m:fPr>
                            <m:ctrlP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</m:ctrlPr>
                          </m:fPr>
                          <m:num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dirty="0"/>
                </a:p>
              </p:txBody>
            </p:sp>
          </mc:Choice>
          <mc:Fallback xmlns="">
            <p:sp>
              <p:nvSpPr>
                <p:cNvPr id="93" name="Google Shape;93;p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blipFill>
                  <a:blip r:embed="rId3"/>
                  <a:stretch>
                    <a:fillRect l="-81250" r="-50000" b="-888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oogle Shape;95;p2"/>
          <p:cNvGrpSpPr/>
          <p:nvPr/>
        </p:nvGrpSpPr>
        <p:grpSpPr>
          <a:xfrm rot="10800000">
            <a:off x="2619928" y="303878"/>
            <a:ext cx="4174384" cy="3598607"/>
            <a:chOff x="200578" y="501444"/>
            <a:chExt cx="4174384" cy="3598607"/>
          </a:xfrm>
        </p:grpSpPr>
        <p:sp>
          <p:nvSpPr>
            <p:cNvPr id="96" name="Google Shape;96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558399" y="3543073"/>
              <a:ext cx="1365482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1" name="Google Shape;101;p2"/>
          <p:cNvSpPr/>
          <p:nvPr/>
        </p:nvSpPr>
        <p:spPr>
          <a:xfrm>
            <a:off x="87457" y="5020346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2625730" y="5020345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Google Shape;93;p2">
                <a:extLst>
                  <a:ext uri="{FF2B5EF4-FFF2-40B4-BE49-F238E27FC236}">
                    <a16:creationId xmlns:a16="http://schemas.microsoft.com/office/drawing/2014/main" id="{6A156D04-9E94-C746-A411-11508B5E46D0}"/>
                  </a:ext>
                </a:extLst>
              </p:cNvPr>
              <p:cNvSpPr txBox="1"/>
              <p:nvPr/>
            </p:nvSpPr>
            <p:spPr>
              <a:xfrm>
                <a:off x="2958052" y="2534689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2" name="Google Shape;93;p2">
                <a:extLst>
                  <a:ext uri="{FF2B5EF4-FFF2-40B4-BE49-F238E27FC236}">
                    <a16:creationId xmlns:a16="http://schemas.microsoft.com/office/drawing/2014/main" id="{6A156D04-9E94-C746-A411-11508B5E4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052" y="2534689"/>
                <a:ext cx="852708" cy="1129436"/>
              </a:xfrm>
              <a:prstGeom prst="rect">
                <a:avLst/>
              </a:prstGeom>
              <a:blipFill>
                <a:blip r:embed="rId4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Google Shape;93;p2">
            <a:extLst>
              <a:ext uri="{FF2B5EF4-FFF2-40B4-BE49-F238E27FC236}">
                <a16:creationId xmlns:a16="http://schemas.microsoft.com/office/drawing/2014/main" id="{92B597EA-C81E-CA4D-A64F-32E7AA2A9DD6}"/>
              </a:ext>
            </a:extLst>
          </p:cNvPr>
          <p:cNvSpPr txBox="1"/>
          <p:nvPr/>
        </p:nvSpPr>
        <p:spPr>
          <a:xfrm>
            <a:off x="1736258" y="757004"/>
            <a:ext cx="847375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14</a:t>
            </a:r>
            <a:endParaRPr sz="4400" b="1" dirty="0"/>
          </a:p>
        </p:txBody>
      </p:sp>
      <p:sp>
        <p:nvSpPr>
          <p:cNvPr id="24" name="Google Shape;93;p2">
            <a:extLst>
              <a:ext uri="{FF2B5EF4-FFF2-40B4-BE49-F238E27FC236}">
                <a16:creationId xmlns:a16="http://schemas.microsoft.com/office/drawing/2014/main" id="{E6487402-19FC-4E40-8B8E-4BA0DFA7C5CC}"/>
              </a:ext>
            </a:extLst>
          </p:cNvPr>
          <p:cNvSpPr txBox="1"/>
          <p:nvPr/>
        </p:nvSpPr>
        <p:spPr>
          <a:xfrm rot="10800000">
            <a:off x="2975803" y="367206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1" algn="ctr"/>
            <a:r>
              <a:rPr lang="en-US" sz="4400" b="1" dirty="0"/>
              <a:t>11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Google Shape;93;p2">
                <a:extLst>
                  <a:ext uri="{FF2B5EF4-FFF2-40B4-BE49-F238E27FC236}">
                    <a16:creationId xmlns:a16="http://schemas.microsoft.com/office/drawing/2014/main" id="{31C90094-CC99-0146-ADF0-B4918B17C1B2}"/>
                  </a:ext>
                </a:extLst>
              </p:cNvPr>
              <p:cNvSpPr txBox="1"/>
              <p:nvPr/>
            </p:nvSpPr>
            <p:spPr>
              <a:xfrm rot="10800000">
                <a:off x="5394431" y="367206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5" name="Google Shape;93;p2">
                <a:extLst>
                  <a:ext uri="{FF2B5EF4-FFF2-40B4-BE49-F238E27FC236}">
                    <a16:creationId xmlns:a16="http://schemas.microsoft.com/office/drawing/2014/main" id="{31C90094-CC99-0146-ADF0-B4918B17C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394431" y="367206"/>
                <a:ext cx="852708" cy="1129436"/>
              </a:xfrm>
              <a:prstGeom prst="rect">
                <a:avLst/>
              </a:prstGeom>
              <a:blipFill>
                <a:blip r:embed="rId5"/>
                <a:stretch>
                  <a:fillRect t="-8791" r="-115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Google Shape;93;p2">
                <a:extLst>
                  <a:ext uri="{FF2B5EF4-FFF2-40B4-BE49-F238E27FC236}">
                    <a16:creationId xmlns:a16="http://schemas.microsoft.com/office/drawing/2014/main" id="{44B642F0-F232-F843-9AB2-83BD26397859}"/>
                  </a:ext>
                </a:extLst>
              </p:cNvPr>
              <p:cNvSpPr txBox="1"/>
              <p:nvPr/>
            </p:nvSpPr>
            <p:spPr>
              <a:xfrm rot="10800000">
                <a:off x="4212670" y="2221617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6" name="Google Shape;93;p2">
                <a:extLst>
                  <a:ext uri="{FF2B5EF4-FFF2-40B4-BE49-F238E27FC236}">
                    <a16:creationId xmlns:a16="http://schemas.microsoft.com/office/drawing/2014/main" id="{44B642F0-F232-F843-9AB2-83BD26397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212670" y="2221617"/>
                <a:ext cx="852708" cy="1133027"/>
              </a:xfrm>
              <a:prstGeom prst="rect">
                <a:avLst/>
              </a:prstGeom>
              <a:blipFill>
                <a:blip r:embed="rId6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Google Shape;93;p2">
                <a:extLst>
                  <a:ext uri="{FF2B5EF4-FFF2-40B4-BE49-F238E27FC236}">
                    <a16:creationId xmlns:a16="http://schemas.microsoft.com/office/drawing/2014/main" id="{482C3444-44BE-D245-9FAD-73D7D9C6DF22}"/>
                  </a:ext>
                </a:extLst>
              </p:cNvPr>
              <p:cNvSpPr txBox="1"/>
              <p:nvPr/>
            </p:nvSpPr>
            <p:spPr>
              <a:xfrm>
                <a:off x="2901042" y="7447609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𝟒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7" name="Google Shape;93;p2">
                <a:extLst>
                  <a:ext uri="{FF2B5EF4-FFF2-40B4-BE49-F238E27FC236}">
                    <a16:creationId xmlns:a16="http://schemas.microsoft.com/office/drawing/2014/main" id="{482C3444-44BE-D245-9FAD-73D7D9C6D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042" y="7447609"/>
                <a:ext cx="852708" cy="1129436"/>
              </a:xfrm>
              <a:prstGeom prst="rect">
                <a:avLst/>
              </a:prstGeom>
              <a:blipFill>
                <a:blip r:embed="rId7"/>
                <a:stretch>
                  <a:fillRect l="-11765"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/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blipFill>
                <a:blip r:embed="rId8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Google Shape;93;p2">
            <a:extLst>
              <a:ext uri="{FF2B5EF4-FFF2-40B4-BE49-F238E27FC236}">
                <a16:creationId xmlns:a16="http://schemas.microsoft.com/office/drawing/2014/main" id="{49C096E1-0447-3C41-9E54-344583BC8C06}"/>
              </a:ext>
            </a:extLst>
          </p:cNvPr>
          <p:cNvSpPr txBox="1"/>
          <p:nvPr/>
        </p:nvSpPr>
        <p:spPr>
          <a:xfrm>
            <a:off x="1746525" y="5461403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9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/>
              <p:nvPr/>
            </p:nvSpPr>
            <p:spPr>
              <a:xfrm rot="10800000">
                <a:off x="4313316" y="7079249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313316" y="7079249"/>
                <a:ext cx="852708" cy="1129436"/>
              </a:xfrm>
              <a:prstGeom prst="rect">
                <a:avLst/>
              </a:prstGeom>
              <a:blipFill>
                <a:blip r:embed="rId9"/>
                <a:stretch>
                  <a:fillRect t="-8889" r="-117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Google Shape;93;p2">
            <a:extLst>
              <a:ext uri="{FF2B5EF4-FFF2-40B4-BE49-F238E27FC236}">
                <a16:creationId xmlns:a16="http://schemas.microsoft.com/office/drawing/2014/main" id="{AF65E807-B21E-C749-B84E-C59FD168A8C8}"/>
              </a:ext>
            </a:extLst>
          </p:cNvPr>
          <p:cNvSpPr txBox="1"/>
          <p:nvPr/>
        </p:nvSpPr>
        <p:spPr>
          <a:xfrm rot="10800000">
            <a:off x="5394431" y="5124083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18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/>
              <p:nvPr/>
            </p:nvSpPr>
            <p:spPr>
              <a:xfrm rot="10800000">
                <a:off x="3143596" y="5124083"/>
                <a:ext cx="852708" cy="11772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5124083"/>
                <a:ext cx="852708" cy="1177205"/>
              </a:xfrm>
              <a:prstGeom prst="rect">
                <a:avLst/>
              </a:prstGeom>
              <a:blipFill>
                <a:blip r:embed="rId10"/>
                <a:stretch>
                  <a:fillRect t="-42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>
            <a:extLst>
              <a:ext uri="{FF2B5EF4-FFF2-40B4-BE49-F238E27FC236}">
                <a16:creationId xmlns:a16="http://schemas.microsoft.com/office/drawing/2014/main" id="{E432E16A-B661-0341-B803-119AF3414C0F}"/>
              </a:ext>
            </a:extLst>
          </p:cNvPr>
          <p:cNvSpPr/>
          <p:nvPr/>
        </p:nvSpPr>
        <p:spPr>
          <a:xfrm>
            <a:off x="3032086" y="2620639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1EF61A8-4409-5341-BEFE-9133C477DEE9}"/>
              </a:ext>
            </a:extLst>
          </p:cNvPr>
          <p:cNvSpPr/>
          <p:nvPr/>
        </p:nvSpPr>
        <p:spPr>
          <a:xfrm>
            <a:off x="4383122" y="2237426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A7859C4-3088-C84F-9121-536C9F224720}"/>
              </a:ext>
            </a:extLst>
          </p:cNvPr>
          <p:cNvSpPr/>
          <p:nvPr/>
        </p:nvSpPr>
        <p:spPr>
          <a:xfrm>
            <a:off x="746402" y="7447609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75834A3-724A-D547-B4FE-7C81EFD1ECC3}"/>
              </a:ext>
            </a:extLst>
          </p:cNvPr>
          <p:cNvSpPr/>
          <p:nvPr/>
        </p:nvSpPr>
        <p:spPr>
          <a:xfrm>
            <a:off x="3351892" y="5171516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29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91" name="Google Shape;9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1709057" y="1234098"/>
              <a:ext cx="1153886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Google Shape;93;p2"/>
                <p:cNvSpPr txBox="1"/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</m:ctrlPr>
                          </m:fPr>
                          <m:num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u="none" strike="noStrike" cap="none" dirty="0" smtClean="0">
                                <a:solidFill>
                                  <a:schemeClr val="dk1"/>
                                </a:solidFill>
                                <a:latin typeface="Cambria Math" panose="02040503050406030204" pitchFamily="18" charset="0"/>
                                <a:cs typeface="Calibri"/>
                                <a:sym typeface="Calibri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dirty="0"/>
                </a:p>
              </p:txBody>
            </p:sp>
          </mc:Choice>
          <mc:Fallback xmlns="">
            <p:sp>
              <p:nvSpPr>
                <p:cNvPr id="93" name="Google Shape;93;p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099" y="2892908"/>
                  <a:ext cx="390546" cy="1129436"/>
                </a:xfrm>
                <a:prstGeom prst="rect">
                  <a:avLst/>
                </a:prstGeom>
                <a:blipFill>
                  <a:blip r:embed="rId3"/>
                  <a:stretch>
                    <a:fillRect l="-37500" r="-9375" b="-888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oogle Shape;95;p2"/>
          <p:cNvGrpSpPr/>
          <p:nvPr/>
        </p:nvGrpSpPr>
        <p:grpSpPr>
          <a:xfrm rot="10800000">
            <a:off x="2619928" y="303878"/>
            <a:ext cx="4174384" cy="3598607"/>
            <a:chOff x="200578" y="501444"/>
            <a:chExt cx="4174384" cy="3598607"/>
          </a:xfrm>
        </p:grpSpPr>
        <p:sp>
          <p:nvSpPr>
            <p:cNvPr id="96" name="Google Shape;96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558399" y="3543073"/>
              <a:ext cx="1365482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1" name="Google Shape;101;p2"/>
          <p:cNvSpPr/>
          <p:nvPr/>
        </p:nvSpPr>
        <p:spPr>
          <a:xfrm>
            <a:off x="87457" y="5020346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2625730" y="5020345"/>
            <a:ext cx="4174384" cy="3598607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Google Shape;93;p2">
                <a:extLst>
                  <a:ext uri="{FF2B5EF4-FFF2-40B4-BE49-F238E27FC236}">
                    <a16:creationId xmlns:a16="http://schemas.microsoft.com/office/drawing/2014/main" id="{6A156D04-9E94-C746-A411-11508B5E46D0}"/>
                  </a:ext>
                </a:extLst>
              </p:cNvPr>
              <p:cNvSpPr txBox="1"/>
              <p:nvPr/>
            </p:nvSpPr>
            <p:spPr>
              <a:xfrm>
                <a:off x="2900460" y="2534689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𝟒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2" name="Google Shape;93;p2">
                <a:extLst>
                  <a:ext uri="{FF2B5EF4-FFF2-40B4-BE49-F238E27FC236}">
                    <a16:creationId xmlns:a16="http://schemas.microsoft.com/office/drawing/2014/main" id="{6A156D04-9E94-C746-A411-11508B5E4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460" y="2534689"/>
                <a:ext cx="852708" cy="1129436"/>
              </a:xfrm>
              <a:prstGeom prst="rect">
                <a:avLst/>
              </a:prstGeom>
              <a:blipFill>
                <a:blip r:embed="rId4"/>
                <a:stretch>
                  <a:fillRect l="-11765"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Google Shape;93;p2">
            <a:extLst>
              <a:ext uri="{FF2B5EF4-FFF2-40B4-BE49-F238E27FC236}">
                <a16:creationId xmlns:a16="http://schemas.microsoft.com/office/drawing/2014/main" id="{92B597EA-C81E-CA4D-A64F-32E7AA2A9DD6}"/>
              </a:ext>
            </a:extLst>
          </p:cNvPr>
          <p:cNvSpPr txBox="1"/>
          <p:nvPr/>
        </p:nvSpPr>
        <p:spPr>
          <a:xfrm>
            <a:off x="1769896" y="645046"/>
            <a:ext cx="847375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14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/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4" name="Google Shape;93;p2">
                <a:extLst>
                  <a:ext uri="{FF2B5EF4-FFF2-40B4-BE49-F238E27FC236}">
                    <a16:creationId xmlns:a16="http://schemas.microsoft.com/office/drawing/2014/main" id="{E6487402-19FC-4E40-8B8E-4BA0DFA7C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388634"/>
                <a:ext cx="852708" cy="1129436"/>
              </a:xfrm>
              <a:prstGeom prst="rect">
                <a:avLst/>
              </a:prstGeom>
              <a:blipFill>
                <a:blip r:embed="rId5"/>
                <a:stretch>
                  <a:fillRect t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Google Shape;93;p2">
                <a:extLst>
                  <a:ext uri="{FF2B5EF4-FFF2-40B4-BE49-F238E27FC236}">
                    <a16:creationId xmlns:a16="http://schemas.microsoft.com/office/drawing/2014/main" id="{31C90094-CC99-0146-ADF0-B4918B17C1B2}"/>
                  </a:ext>
                </a:extLst>
              </p:cNvPr>
              <p:cNvSpPr txBox="1"/>
              <p:nvPr/>
            </p:nvSpPr>
            <p:spPr>
              <a:xfrm rot="10800000">
                <a:off x="5343966" y="382744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𝟒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5" name="Google Shape;93;p2">
                <a:extLst>
                  <a:ext uri="{FF2B5EF4-FFF2-40B4-BE49-F238E27FC236}">
                    <a16:creationId xmlns:a16="http://schemas.microsoft.com/office/drawing/2014/main" id="{31C90094-CC99-0146-ADF0-B4918B17C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343966" y="382744"/>
                <a:ext cx="852708" cy="1133027"/>
              </a:xfrm>
              <a:prstGeom prst="rect">
                <a:avLst/>
              </a:prstGeom>
              <a:blipFill>
                <a:blip r:embed="rId6"/>
                <a:stretch>
                  <a:fillRect t="-8889" r="-115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Google Shape;93;p2">
            <a:extLst>
              <a:ext uri="{FF2B5EF4-FFF2-40B4-BE49-F238E27FC236}">
                <a16:creationId xmlns:a16="http://schemas.microsoft.com/office/drawing/2014/main" id="{44B642F0-F232-F843-9AB2-83BD26397859}"/>
              </a:ext>
            </a:extLst>
          </p:cNvPr>
          <p:cNvSpPr txBox="1"/>
          <p:nvPr/>
        </p:nvSpPr>
        <p:spPr>
          <a:xfrm rot="10800000">
            <a:off x="4212670" y="2403431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26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Google Shape;93;p2">
                <a:extLst>
                  <a:ext uri="{FF2B5EF4-FFF2-40B4-BE49-F238E27FC236}">
                    <a16:creationId xmlns:a16="http://schemas.microsoft.com/office/drawing/2014/main" id="{482C3444-44BE-D245-9FAD-73D7D9C6DF22}"/>
                  </a:ext>
                </a:extLst>
              </p:cNvPr>
              <p:cNvSpPr txBox="1"/>
              <p:nvPr/>
            </p:nvSpPr>
            <p:spPr>
              <a:xfrm>
                <a:off x="1773021" y="5712686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𝟑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7" name="Google Shape;93;p2">
                <a:extLst>
                  <a:ext uri="{FF2B5EF4-FFF2-40B4-BE49-F238E27FC236}">
                    <a16:creationId xmlns:a16="http://schemas.microsoft.com/office/drawing/2014/main" id="{482C3444-44BE-D245-9FAD-73D7D9C6D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21" y="5712686"/>
                <a:ext cx="852708" cy="1129436"/>
              </a:xfrm>
              <a:prstGeom prst="rect">
                <a:avLst/>
              </a:prstGeom>
              <a:blipFill>
                <a:blip r:embed="rId7"/>
                <a:stretch>
                  <a:fillRect l="-11765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/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Google Shape;93;p2">
                <a:extLst>
                  <a:ext uri="{FF2B5EF4-FFF2-40B4-BE49-F238E27FC236}">
                    <a16:creationId xmlns:a16="http://schemas.microsoft.com/office/drawing/2014/main" id="{18061630-840E-6440-A26B-49EAFECB7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896" y="7371370"/>
                <a:ext cx="852708" cy="1133027"/>
              </a:xfrm>
              <a:prstGeom prst="rect">
                <a:avLst/>
              </a:prstGeom>
              <a:blipFill>
                <a:blip r:embed="rId8"/>
                <a:stretch>
                  <a:fillRect b="-88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Google Shape;93;p2">
            <a:extLst>
              <a:ext uri="{FF2B5EF4-FFF2-40B4-BE49-F238E27FC236}">
                <a16:creationId xmlns:a16="http://schemas.microsoft.com/office/drawing/2014/main" id="{49C096E1-0447-3C41-9E54-344583BC8C06}"/>
              </a:ext>
            </a:extLst>
          </p:cNvPr>
          <p:cNvSpPr txBox="1"/>
          <p:nvPr/>
        </p:nvSpPr>
        <p:spPr>
          <a:xfrm>
            <a:off x="2868957" y="7821480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17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/>
              <p:nvPr/>
            </p:nvSpPr>
            <p:spPr>
              <a:xfrm rot="10800000">
                <a:off x="4201150" y="7105034"/>
                <a:ext cx="852708" cy="1133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0" name="Google Shape;93;p2">
                <a:extLst>
                  <a:ext uri="{FF2B5EF4-FFF2-40B4-BE49-F238E27FC236}">
                    <a16:creationId xmlns:a16="http://schemas.microsoft.com/office/drawing/2014/main" id="{6FAD166B-11D4-2D47-88D6-D42CC9F69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201150" y="7105034"/>
                <a:ext cx="852708" cy="1133283"/>
              </a:xfrm>
              <a:prstGeom prst="rect">
                <a:avLst/>
              </a:prstGeom>
              <a:blipFill>
                <a:blip r:embed="rId9"/>
                <a:stretch>
                  <a:fillRect t="-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Google Shape;93;p2">
            <a:extLst>
              <a:ext uri="{FF2B5EF4-FFF2-40B4-BE49-F238E27FC236}">
                <a16:creationId xmlns:a16="http://schemas.microsoft.com/office/drawing/2014/main" id="{AF65E807-B21E-C749-B84E-C59FD168A8C8}"/>
              </a:ext>
            </a:extLst>
          </p:cNvPr>
          <p:cNvSpPr txBox="1"/>
          <p:nvPr/>
        </p:nvSpPr>
        <p:spPr>
          <a:xfrm rot="10800000">
            <a:off x="5494555" y="5147967"/>
            <a:ext cx="852708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/>
              <a:t>26</a:t>
            </a:r>
            <a:endParaRPr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/>
              <p:nvPr/>
            </p:nvSpPr>
            <p:spPr>
              <a:xfrm rot="10800000">
                <a:off x="3143596" y="5147967"/>
                <a:ext cx="852708" cy="1129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u="none" strike="noStrike" cap="none" dirty="0" smtClean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/>
                          <a:sym typeface="Calibri"/>
                        </a:rPr>
                        <m:t>𝟑</m:t>
                      </m:r>
                      <m:f>
                        <m:fPr>
                          <m:ctrlP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u="none" strike="noStrike" cap="none" dirty="0" smtClean="0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cs typeface="Calibri"/>
                              <a:sym typeface="Calibri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2" name="Google Shape;93;p2">
                <a:extLst>
                  <a:ext uri="{FF2B5EF4-FFF2-40B4-BE49-F238E27FC236}">
                    <a16:creationId xmlns:a16="http://schemas.microsoft.com/office/drawing/2014/main" id="{2CAA2704-7022-324D-9A65-39EC0A2305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143596" y="5147967"/>
                <a:ext cx="852708" cy="1129436"/>
              </a:xfrm>
              <a:prstGeom prst="rect">
                <a:avLst/>
              </a:prstGeom>
              <a:blipFill>
                <a:blip r:embed="rId10"/>
                <a:stretch>
                  <a:fillRect t="-8889" r="-132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>
            <a:extLst>
              <a:ext uri="{FF2B5EF4-FFF2-40B4-BE49-F238E27FC236}">
                <a16:creationId xmlns:a16="http://schemas.microsoft.com/office/drawing/2014/main" id="{92E6B4DF-B9FB-A743-A0ED-B0B25900FB85}"/>
              </a:ext>
            </a:extLst>
          </p:cNvPr>
          <p:cNvSpPr/>
          <p:nvPr/>
        </p:nvSpPr>
        <p:spPr>
          <a:xfrm>
            <a:off x="746402" y="7447609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2E072D1-0015-7244-ACDC-A85D4AFAE22E}"/>
              </a:ext>
            </a:extLst>
          </p:cNvPr>
          <p:cNvSpPr/>
          <p:nvPr/>
        </p:nvSpPr>
        <p:spPr>
          <a:xfrm>
            <a:off x="711823" y="2594561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0401277-B02E-D84E-9BD0-0C9ED0D50B3E}"/>
              </a:ext>
            </a:extLst>
          </p:cNvPr>
          <p:cNvSpPr/>
          <p:nvPr/>
        </p:nvSpPr>
        <p:spPr>
          <a:xfrm>
            <a:off x="4362540" y="7105033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9971333-697B-4345-94E5-3D2B396B852C}"/>
              </a:ext>
            </a:extLst>
          </p:cNvPr>
          <p:cNvSpPr/>
          <p:nvPr/>
        </p:nvSpPr>
        <p:spPr>
          <a:xfrm>
            <a:off x="3338220" y="408087"/>
            <a:ext cx="590619" cy="10823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67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8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35" name="Google Shape;235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37" name="Google Shape;237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38" name="Google Shape;238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39" name="Google Shape;239;p8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40" name="Google Shape;240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42" name="Google Shape;242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43" name="Google Shape;243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44" name="Google Shape;244;p8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45" name="Google Shape;245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47" name="Google Shape;247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48" name="Google Shape;248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49" name="Google Shape;249;p8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250" name="Google Shape;250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52" name="Google Shape;252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53" name="Google Shape;253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oogle Shape;258;p9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59" name="Google Shape;259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1" name="Google Shape;261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2" name="Google Shape;262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63" name="Google Shape;263;p9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64" name="Google Shape;264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6" name="Google Shape;266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7" name="Google Shape;267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68" name="Google Shape;268;p9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69" name="Google Shape;269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1" name="Google Shape;271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2" name="Google Shape;272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73" name="Google Shape;273;p9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274" name="Google Shape;274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6" name="Google Shape;276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7" name="Google Shape;277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114</Words>
  <Application>Microsoft Office PowerPoint</Application>
  <PresentationFormat>On-screen Show (4:3)</PresentationFormat>
  <Paragraphs>76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Directions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Directions</dc:title>
  <dc:creator>John J. SanGiovanni</dc:creator>
  <cp:lastModifiedBy>Danita Mapes</cp:lastModifiedBy>
  <cp:revision>8</cp:revision>
  <dcterms:created xsi:type="dcterms:W3CDTF">2020-12-16T13:49:23Z</dcterms:created>
  <dcterms:modified xsi:type="dcterms:W3CDTF">2023-03-22T17:27:26Z</dcterms:modified>
</cp:coreProperties>
</file>