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FEDD9B-B870-4E01-A467-B7D72631516F}" v="1" dt="2023-03-23T17:32:55.462"/>
  </p1510:revLst>
</p1510:revInfo>
</file>

<file path=ppt/tableStyles.xml><?xml version="1.0" encoding="utf-8"?>
<a:tblStyleLst xmlns:a="http://schemas.openxmlformats.org/drawingml/2006/main" def="{735D6406-BCAD-4A80-A520-4A0B0B0A77EB}">
  <a:tblStyle styleId="{735D6406-BCAD-4A80-A520-4A0B0B0A77E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752" y="-1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ta Mapes" userId="e7356da7-cc08-4051-b72d-068f350b1328" providerId="ADAL" clId="{63FEDD9B-B870-4E01-A467-B7D72631516F}"/>
    <pc:docChg chg="modSld">
      <pc:chgData name="Danita Mapes" userId="e7356da7-cc08-4051-b72d-068f350b1328" providerId="ADAL" clId="{63FEDD9B-B870-4E01-A467-B7D72631516F}" dt="2023-03-23T17:33:15.158" v="63" actId="1076"/>
      <pc:docMkLst>
        <pc:docMk/>
      </pc:docMkLst>
      <pc:sldChg chg="addSp modSp mod">
        <pc:chgData name="Danita Mapes" userId="e7356da7-cc08-4051-b72d-068f350b1328" providerId="ADAL" clId="{63FEDD9B-B870-4E01-A467-B7D72631516F}" dt="2023-03-23T17:33:15.158" v="63" actId="1076"/>
        <pc:sldMkLst>
          <pc:docMk/>
          <pc:sldMk cId="0" sldId="256"/>
        </pc:sldMkLst>
        <pc:spChg chg="add mod">
          <ac:chgData name="Danita Mapes" userId="e7356da7-cc08-4051-b72d-068f350b1328" providerId="ADAL" clId="{63FEDD9B-B870-4E01-A467-B7D72631516F}" dt="2023-03-23T17:33:15.158" v="63" actId="1076"/>
          <ac:spMkLst>
            <pc:docMk/>
            <pc:sldMk cId="0" sldId="256"/>
            <ac:spMk id="2" creationId="{C1CBD497-823E-D04E-16CC-D441B053EB5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311544" y="39504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Missing Value Stack or Attack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659663" y="935425"/>
            <a:ext cx="5596128" cy="56644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Take turns rolling three 10-sided die. Use any combination of that roll to create a missing value. Claim that square. Stack two of your own to protect from attack. Land on an opponents to attack – returning their counter to them. First to place all 12 of their counters wins.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1" name="Google Shape;91;p13"/>
          <p:cNvGraphicFramePr/>
          <p:nvPr/>
        </p:nvGraphicFramePr>
        <p:xfrm>
          <a:off x="659663" y="1529543"/>
          <a:ext cx="5568675" cy="6887300"/>
        </p:xfrm>
        <a:graphic>
          <a:graphicData uri="http://schemas.openxmlformats.org/drawingml/2006/table">
            <a:tbl>
              <a:tblPr firstRow="1" firstCol="1" bandRow="1">
                <a:noFill/>
                <a:tableStyleId>{735D6406-BCAD-4A80-A520-4A0B0B0A77EB}</a:tableStyleId>
              </a:tblPr>
              <a:tblGrid>
                <a:gridCol w="139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9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9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8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8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8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8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68575" marR="68575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1CBD497-823E-D04E-16CC-D441B053EB59}"/>
              </a:ext>
            </a:extLst>
          </p:cNvPr>
          <p:cNvSpPr txBox="1"/>
          <p:nvPr/>
        </p:nvSpPr>
        <p:spPr>
          <a:xfrm flipH="1">
            <a:off x="2885170" y="8502739"/>
            <a:ext cx="43626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see PDF in case the formatting of this file changes.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Danita Mapes</cp:lastModifiedBy>
  <cp:revision>1</cp:revision>
  <dcterms:modified xsi:type="dcterms:W3CDTF">2023-03-23T17:33:16Z</dcterms:modified>
</cp:coreProperties>
</file>