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79"/>
    <p:restoredTop sz="96296"/>
  </p:normalViewPr>
  <p:slideViewPr>
    <p:cSldViewPr snapToGrid="0" snapToObjects="1">
      <p:cViewPr>
        <p:scale>
          <a:sx n="158" d="100"/>
          <a:sy n="158" d="100"/>
        </p:scale>
        <p:origin x="6168"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1/2/21</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1/2/21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1/2/21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1/2/21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1/2/21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1/2/21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1/2/21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Covering the Breaks</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55455"/>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Take turns rolling a number. Choose a number on the game board to divide by the number you roll. Tell how the number on the space can be broken up to make division efficient. Record your thinking on a piece of paper and show your opponent. If you are correct, place your counter on the space. Get three spaces in a row to win.</a:t>
            </a:r>
          </a:p>
        </p:txBody>
      </p:sp>
      <p:graphicFrame>
        <p:nvGraphicFramePr>
          <p:cNvPr id="3" name="Table 2">
            <a:extLst>
              <a:ext uri="{FF2B5EF4-FFF2-40B4-BE49-F238E27FC236}">
                <a16:creationId xmlns:a16="http://schemas.microsoft.com/office/drawing/2014/main" id="{99DA82D7-59ED-AB43-B280-B62F0D6A5B59}"/>
              </a:ext>
            </a:extLst>
          </p:cNvPr>
          <p:cNvGraphicFramePr>
            <a:graphicFrameLocks noGrp="1"/>
          </p:cNvGraphicFramePr>
          <p:nvPr>
            <p:extLst>
              <p:ext uri="{D42A27DB-BD31-4B8C-83A1-F6EECF244321}">
                <p14:modId xmlns:p14="http://schemas.microsoft.com/office/powerpoint/2010/main" val="3841016391"/>
              </p:ext>
            </p:extLst>
          </p:nvPr>
        </p:nvGraphicFramePr>
        <p:xfrm>
          <a:off x="217574" y="1422132"/>
          <a:ext cx="6353160" cy="7187796"/>
        </p:xfrm>
        <a:graphic>
          <a:graphicData uri="http://schemas.openxmlformats.org/drawingml/2006/table">
            <a:tbl>
              <a:tblPr firstRow="1" firstCol="1" bandRow="1">
                <a:tableStyleId>{5C22544A-7EE6-4342-B048-85BDC9FD1C3A}</a:tableStyleId>
              </a:tblPr>
              <a:tblGrid>
                <a:gridCol w="1270263">
                  <a:extLst>
                    <a:ext uri="{9D8B030D-6E8A-4147-A177-3AD203B41FA5}">
                      <a16:colId xmlns:a16="http://schemas.microsoft.com/office/drawing/2014/main" val="1676307961"/>
                    </a:ext>
                  </a:extLst>
                </a:gridCol>
                <a:gridCol w="1270263">
                  <a:extLst>
                    <a:ext uri="{9D8B030D-6E8A-4147-A177-3AD203B41FA5}">
                      <a16:colId xmlns:a16="http://schemas.microsoft.com/office/drawing/2014/main" val="1060388235"/>
                    </a:ext>
                  </a:extLst>
                </a:gridCol>
                <a:gridCol w="1270878">
                  <a:extLst>
                    <a:ext uri="{9D8B030D-6E8A-4147-A177-3AD203B41FA5}">
                      <a16:colId xmlns:a16="http://schemas.microsoft.com/office/drawing/2014/main" val="254126163"/>
                    </a:ext>
                  </a:extLst>
                </a:gridCol>
                <a:gridCol w="1270878">
                  <a:extLst>
                    <a:ext uri="{9D8B030D-6E8A-4147-A177-3AD203B41FA5}">
                      <a16:colId xmlns:a16="http://schemas.microsoft.com/office/drawing/2014/main" val="2665712950"/>
                    </a:ext>
                  </a:extLst>
                </a:gridCol>
                <a:gridCol w="1270878">
                  <a:extLst>
                    <a:ext uri="{9D8B030D-6E8A-4147-A177-3AD203B41FA5}">
                      <a16:colId xmlns:a16="http://schemas.microsoft.com/office/drawing/2014/main" val="295597640"/>
                    </a:ext>
                  </a:extLst>
                </a:gridCol>
              </a:tblGrid>
              <a:tr h="1197966">
                <a:tc>
                  <a:txBody>
                    <a:bodyPr/>
                    <a:lstStyle/>
                    <a:p>
                      <a:pPr marL="0" marR="0" algn="ctr">
                        <a:spcBef>
                          <a:spcPts val="0"/>
                        </a:spcBef>
                        <a:spcAft>
                          <a:spcPts val="0"/>
                        </a:spcAft>
                      </a:pPr>
                      <a:r>
                        <a:rPr lang="en-US" sz="2700" b="0" dirty="0">
                          <a:solidFill>
                            <a:schemeClr val="tx1"/>
                          </a:solidFill>
                          <a:effectLst/>
                        </a:rPr>
                        <a:t>42</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52</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63</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65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66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4049039"/>
                  </a:ext>
                </a:extLst>
              </a:tr>
              <a:tr h="1197966">
                <a:tc>
                  <a:txBody>
                    <a:bodyPr/>
                    <a:lstStyle/>
                    <a:p>
                      <a:pPr marL="0" marR="0" algn="ctr">
                        <a:spcBef>
                          <a:spcPts val="0"/>
                        </a:spcBef>
                        <a:spcAft>
                          <a:spcPts val="0"/>
                        </a:spcAft>
                      </a:pPr>
                      <a:r>
                        <a:rPr lang="en-US" sz="2700" b="0">
                          <a:solidFill>
                            <a:schemeClr val="tx1"/>
                          </a:solidFill>
                          <a:effectLst/>
                        </a:rPr>
                        <a:t>66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72</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75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77</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84</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4992970"/>
                  </a:ext>
                </a:extLst>
              </a:tr>
              <a:tr h="1197966">
                <a:tc>
                  <a:txBody>
                    <a:bodyPr/>
                    <a:lstStyle/>
                    <a:p>
                      <a:pPr marL="0" marR="0" algn="ctr">
                        <a:spcBef>
                          <a:spcPts val="0"/>
                        </a:spcBef>
                        <a:spcAft>
                          <a:spcPts val="0"/>
                        </a:spcAft>
                      </a:pPr>
                      <a:r>
                        <a:rPr lang="en-US" sz="2700" b="0">
                          <a:solidFill>
                            <a:schemeClr val="tx1"/>
                          </a:solidFill>
                          <a:effectLst/>
                        </a:rPr>
                        <a:t>84</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85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88</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91</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92</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59478433"/>
                  </a:ext>
                </a:extLst>
              </a:tr>
              <a:tr h="1197966">
                <a:tc>
                  <a:txBody>
                    <a:bodyPr/>
                    <a:lstStyle/>
                    <a:p>
                      <a:pPr marL="0" marR="0" algn="ctr">
                        <a:spcBef>
                          <a:spcPts val="0"/>
                        </a:spcBef>
                        <a:spcAft>
                          <a:spcPts val="0"/>
                        </a:spcAft>
                      </a:pPr>
                      <a:r>
                        <a:rPr lang="en-US" sz="2700" b="0">
                          <a:solidFill>
                            <a:schemeClr val="tx1"/>
                          </a:solidFill>
                          <a:effectLst/>
                        </a:rPr>
                        <a:t>95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96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98</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102</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104</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29229493"/>
                  </a:ext>
                </a:extLst>
              </a:tr>
              <a:tr h="1197966">
                <a:tc>
                  <a:txBody>
                    <a:bodyPr/>
                    <a:lstStyle/>
                    <a:p>
                      <a:pPr marL="0" marR="0" algn="ctr">
                        <a:spcBef>
                          <a:spcPts val="0"/>
                        </a:spcBef>
                        <a:spcAft>
                          <a:spcPts val="0"/>
                        </a:spcAft>
                      </a:pPr>
                      <a:r>
                        <a:rPr lang="en-US" sz="2700" b="0">
                          <a:solidFill>
                            <a:schemeClr val="tx1"/>
                          </a:solidFill>
                          <a:effectLst/>
                        </a:rPr>
                        <a:t>105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108</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110</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126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126</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0556934"/>
                  </a:ext>
                </a:extLst>
              </a:tr>
              <a:tr h="1197966">
                <a:tc>
                  <a:txBody>
                    <a:bodyPr/>
                    <a:lstStyle/>
                    <a:p>
                      <a:pPr marL="0" marR="0" algn="ctr">
                        <a:spcBef>
                          <a:spcPts val="0"/>
                        </a:spcBef>
                        <a:spcAft>
                          <a:spcPts val="0"/>
                        </a:spcAft>
                      </a:pPr>
                      <a:r>
                        <a:rPr lang="en-US" sz="2700" b="0">
                          <a:solidFill>
                            <a:schemeClr val="tx1"/>
                          </a:solidFill>
                          <a:effectLst/>
                        </a:rPr>
                        <a:t>132</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135</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147</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a:solidFill>
                            <a:schemeClr val="tx1"/>
                          </a:solidFill>
                          <a:effectLst/>
                        </a:rPr>
                        <a:t>154</a:t>
                      </a:r>
                      <a:endParaRPr lang="en-US" sz="1000" b="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700" b="0" dirty="0">
                          <a:solidFill>
                            <a:schemeClr val="tx1"/>
                          </a:solidFill>
                          <a:effectLst/>
                        </a:rPr>
                        <a:t>168</a:t>
                      </a:r>
                      <a:endParaRPr lang="en-US"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010" marR="5701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078923"/>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107</Words>
  <Application>Microsoft Macintosh PowerPoint</Application>
  <PresentationFormat>Letter Paper (8.5x11 in)</PresentationFormat>
  <Paragraphs>33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John J. SanGiovanni</cp:lastModifiedBy>
  <cp:revision>5</cp:revision>
  <dcterms:created xsi:type="dcterms:W3CDTF">2020-12-31T15:11:03Z</dcterms:created>
  <dcterms:modified xsi:type="dcterms:W3CDTF">2021-01-02T18:57:13Z</dcterms:modified>
</cp:coreProperties>
</file>