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gedgZHp6kAK3ikBPvQY5U01YFE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6590770-DFC3-47AD-B3AE-34C5BC820D60}">
  <a:tblStyle styleId="{06590770-DFC3-47AD-B3AE-34C5BC820D6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78" d="100"/>
          <a:sy n="78" d="100"/>
        </p:scale>
        <p:origin x="3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ed3249eb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ced3249eb7_1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ced3249eb7_1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ed3249eb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ced3249eb7_1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ced3249eb7_1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ed3249eb7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ced3249eb7_1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ced3249eb7_1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{06590770-DFC3-47AD-B3AE-34C5BC820D60}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2.6 + 8.3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3.9 + 1.5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9.2 + 2.3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6.8 + 6.7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5.5 + 8.8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8.7 + 1.3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0.59 + 0.25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0.26 + 0.25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0.22 + 0.48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0.37 + 0.44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gced3249eb7_1_32"/>
          <p:cNvGraphicFramePr/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>
                <a:noFill/>
                <a:tableStyleId>{06590770-DFC3-47AD-B3AE-34C5BC820D60}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9.9 – 8.4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3.1 – 1.6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2.1 – 1.6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6.0 – 2.7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2.9 – 1.7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5.9 </a:t>
                      </a:r>
                      <a:r>
                        <a:rPr lang="en-US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–</a:t>
                      </a: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 2.8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0.64 – 0.49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0.62 – 0.27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0.64 – 0.38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200"/>
                        <a:buFont typeface="Calibri"/>
                        <a:buNone/>
                      </a:pP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>
                          <a:solidFill>
                            <a:srgbClr val="000000"/>
                          </a:solidFill>
                        </a:rPr>
                        <a:t>0.34 – 0.29</a:t>
                      </a:r>
                      <a:endParaRPr sz="3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1" name="Google Shape;101;gced3249eb7_1_27"/>
              <p:cNvGraphicFramePr/>
              <p:nvPr>
                <p:extLst>
                  <p:ext uri="{D42A27DB-BD31-4B8C-83A1-F6EECF244321}">
                    <p14:modId xmlns:p14="http://schemas.microsoft.com/office/powerpoint/2010/main" val="3493395495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noFill/>
                    <a:tableStyleId>{06590770-DFC3-47AD-B3AE-34C5BC820D60}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SzPts val="1100"/>
                            <a:buNone/>
                          </a:pP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+ 2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 +2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+ </a:t>
                          </a: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2</a:t>
                          </a:r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+ 2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+</a:t>
                          </a:r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+</a:t>
                          </a:r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+</a:t>
                          </a: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3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+</a:t>
                          </a: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 +2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1" name="Google Shape;101;gced3249eb7_1_27"/>
              <p:cNvGraphicFramePr/>
              <p:nvPr>
                <p:extLst>
                  <p:ext uri="{D42A27DB-BD31-4B8C-83A1-F6EECF244321}">
                    <p14:modId xmlns:p14="http://schemas.microsoft.com/office/powerpoint/2010/main" val="3493395495"/>
                  </p:ext>
                </p:extLst>
              </p:nvPr>
            </p:nvGraphicFramePr>
            <p:xfrm>
              <a:off x="0" y="0"/>
              <a:ext cx="6858000" cy="9144000"/>
            </p:xfrm>
            <a:graphic>
              <a:graphicData uri="http://schemas.openxmlformats.org/drawingml/2006/table">
                <a:tbl>
                  <a:tblPr>
                    <a:noFill/>
                    <a:tableStyleId>{06590770-DFC3-47AD-B3AE-34C5BC820D60}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694" r="-100741" b="-4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694" r="-741" b="-4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100694" r="-100741" b="-3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100694" r="-741" b="-3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200694" r="-100741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200694" r="-741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300694" r="-100741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300694" r="-741" b="-1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400694" r="-100741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400694" r="-741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7" name="Google Shape;107;gced3249eb7_1_37"/>
              <p:cNvGraphicFramePr/>
              <p:nvPr>
                <p:extLst>
                  <p:ext uri="{D42A27DB-BD31-4B8C-83A1-F6EECF244321}">
                    <p14:modId xmlns:p14="http://schemas.microsoft.com/office/powerpoint/2010/main" val="3358780886"/>
                  </p:ext>
                </p:extLst>
              </p:nvPr>
            </p:nvGraphicFramePr>
            <p:xfrm>
              <a:off x="0" y="0"/>
              <a:ext cx="6858000" cy="9427665"/>
            </p:xfrm>
            <a:graphic>
              <a:graphicData uri="http://schemas.openxmlformats.org/drawingml/2006/table">
                <a:tbl>
                  <a:tblPr>
                    <a:noFill/>
                    <a:tableStyleId>{06590770-DFC3-47AD-B3AE-34C5BC820D60}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SzPts val="1100"/>
                            <a:buNone/>
                          </a:pP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1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5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2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3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1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 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4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ar-AE" sz="3000" dirty="0">
                              <a:solidFill>
                                <a:srgbClr val="000000"/>
                              </a:solidFill>
                            </a:rPr>
                            <a:t>6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den>
                              </m:f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−2</m:t>
                              </m:r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ar-AE" sz="3000" dirty="0">
                            <a:solidFill>
                              <a:srgbClr val="000000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3200"/>
                            <a:buFont typeface="Calibri"/>
                            <a:buNone/>
                          </a:pP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5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AE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3 </m:t>
                                  </m:r>
                                </m:den>
                              </m:f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:r>
                            <a:rPr lang="en-US" sz="3000" baseline="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ar-AE" sz="3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12 </m:t>
                                  </m:r>
                                </m:den>
                              </m:f>
                              <m:r>
                                <a:rPr lang="en-US" sz="3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3000" dirty="0">
                              <a:solidFill>
                                <a:srgbClr val="000000"/>
                              </a:solidFill>
                            </a:rPr>
                            <a:t>  </a:t>
                          </a:r>
                          <a:endParaRPr sz="3000" dirty="0">
                            <a:solidFill>
                              <a:srgbClr val="000000"/>
                            </a:solidFill>
                          </a:endParaRPr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7" name="Google Shape;107;gced3249eb7_1_37"/>
              <p:cNvGraphicFramePr/>
              <p:nvPr>
                <p:extLst>
                  <p:ext uri="{D42A27DB-BD31-4B8C-83A1-F6EECF244321}">
                    <p14:modId xmlns:p14="http://schemas.microsoft.com/office/powerpoint/2010/main" val="3358780886"/>
                  </p:ext>
                </p:extLst>
              </p:nvPr>
            </p:nvGraphicFramePr>
            <p:xfrm>
              <a:off x="0" y="0"/>
              <a:ext cx="6858000" cy="9427665"/>
            </p:xfrm>
            <a:graphic>
              <a:graphicData uri="http://schemas.openxmlformats.org/drawingml/2006/table">
                <a:tbl>
                  <a:tblPr>
                    <a:noFill/>
                    <a:tableStyleId>{06590770-DFC3-47AD-B3AE-34C5BC820D60}</a:tableStyleId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1124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3614" r="-100741" b="-3481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3614" r="-741" b="-3481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118621" r="-100741" b="-29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118621" r="-741" b="-2986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220139" r="-100741" b="-2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220139" r="-741" b="-2006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320139" r="-100741" b="-100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320139" r="-741" b="-1006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828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370" t="-420139" r="-100741" b="-6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25" marB="45725" anchor="ctr">
                        <a:lnL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L>
                        <a:lnR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R>
                        <a:lnT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T>
                        <a:lnB w="12700" cap="flat" cmpd="sng">
                          <a:solidFill>
                            <a:srgbClr val="000000"/>
                          </a:solidFill>
                          <a:prstDash val="lgDash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370" t="-420139" r="-741" b="-6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Macintosh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Bay-Williams,Jennifer M</cp:lastModifiedBy>
  <cp:revision>2</cp:revision>
  <dcterms:created xsi:type="dcterms:W3CDTF">2020-12-31T15:11:03Z</dcterms:created>
  <dcterms:modified xsi:type="dcterms:W3CDTF">2021-12-02T13:17:38Z</dcterms:modified>
</cp:coreProperties>
</file>