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6858000" cy="9144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0" roundtripDataSignature="AMtx7mgedgZHp6kAK3ikBPvQY5U01YFEJ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6590770-DFC3-47AD-B3AE-34C5BC820D60}">
  <a:tblStyle styleId="{06590770-DFC3-47AD-B3AE-34C5BC820D60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9"/>
  </p:normalViewPr>
  <p:slideViewPr>
    <p:cSldViewPr snapToGrid="0" snapToObjects="1">
      <p:cViewPr varScale="1">
        <p:scale>
          <a:sx n="78" d="100"/>
          <a:sy n="78" d="100"/>
        </p:scale>
        <p:origin x="31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customschemas.google.com/relationships/presentationmetadata" Target="metadata"/><Relationship Id="rId4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271713" y="1143000"/>
            <a:ext cx="23145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ced3249eb7_1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gced3249eb7_1_3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gced3249eb7_1_3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ced3249eb7_1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gced3249eb7_1_2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gced3249eb7_1_2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ced3249eb7_1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4" name="Google Shape;104;gced3249eb7_1_3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gced3249eb7_1_3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8"/>
          <p:cNvSpPr txBox="1"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8"/>
          <p:cNvSpPr txBox="1"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8" name="Google Shape;18;p8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8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8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7"/>
          <p:cNvSpPr txBox="1">
            <a:spLocks noGrp="1"/>
          </p:cNvSpPr>
          <p:nvPr>
            <p:ph type="body" idx="1"/>
          </p:nvPr>
        </p:nvSpPr>
        <p:spPr>
          <a:xfrm rot="5400000">
            <a:off x="528108" y="2377546"/>
            <a:ext cx="5801784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7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>
            <a:spLocks noGrp="1"/>
          </p:cNvSpPr>
          <p:nvPr>
            <p:ph type="title"/>
          </p:nvPr>
        </p:nvSpPr>
        <p:spPr>
          <a:xfrm rot="5400000">
            <a:off x="1772576" y="3622015"/>
            <a:ext cx="7749117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8"/>
          <p:cNvSpPr txBox="1">
            <a:spLocks noGrp="1"/>
          </p:cNvSpPr>
          <p:nvPr>
            <p:ph type="body" idx="1"/>
          </p:nvPr>
        </p:nvSpPr>
        <p:spPr>
          <a:xfrm rot="5400000">
            <a:off x="-1227799" y="2186121"/>
            <a:ext cx="7749117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8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8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9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9"/>
          <p:cNvSpPr txBox="1"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9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9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9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0"/>
          <p:cNvSpPr txBox="1"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0"/>
          <p:cNvSpPr txBox="1"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0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0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0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body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1"/>
          <p:cNvSpPr txBox="1">
            <a:spLocks noGrp="1"/>
          </p:cNvSpPr>
          <p:nvPr>
            <p:ph type="body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1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"/>
          <p:cNvSpPr txBox="1"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body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2"/>
          <p:cNvSpPr txBox="1">
            <a:spLocks noGrp="1"/>
          </p:cNvSpPr>
          <p:nvPr>
            <p:ph type="body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5" name="Google Shape;45;p12"/>
          <p:cNvSpPr txBox="1">
            <a:spLocks noGrp="1"/>
          </p:cNvSpPr>
          <p:nvPr>
            <p:ph type="body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2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body"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61" name="Google Shape;61;p15"/>
          <p:cNvSpPr txBox="1">
            <a:spLocks noGrp="1"/>
          </p:cNvSpPr>
          <p:nvPr>
            <p:ph type="body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2" name="Google Shape;62;p15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5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6"/>
          <p:cNvSpPr txBox="1"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6"/>
          <p:cNvSpPr>
            <a:spLocks noGrp="1"/>
          </p:cNvSpPr>
          <p:nvPr>
            <p:ph type="pic" idx="2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6"/>
          <p:cNvSpPr txBox="1">
            <a:spLocks noGrp="1"/>
          </p:cNvSpPr>
          <p:nvPr>
            <p:ph type="body" idx="1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9" name="Google Shape;69;p16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7"/>
          <p:cNvSpPr txBox="1"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7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7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" name="Google Shape;89;p1"/>
          <p:cNvGraphicFramePr/>
          <p:nvPr/>
        </p:nvGraphicFramePr>
        <p:xfrm>
          <a:off x="0" y="0"/>
          <a:ext cx="6858000" cy="9144000"/>
        </p:xfrm>
        <a:graphic>
          <a:graphicData uri="http://schemas.openxmlformats.org/drawingml/2006/table">
            <a:tbl>
              <a:tblPr>
                <a:noFill/>
                <a:tableStyleId>{06590770-DFC3-47AD-B3AE-34C5BC820D60}</a:tableStyleId>
              </a:tblPr>
              <a:tblGrid>
                <a:gridCol w="342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3200">
                          <a:solidFill>
                            <a:srgbClr val="000000"/>
                          </a:solidFill>
                        </a:rPr>
                        <a:t>2.6 + 8.3</a:t>
                      </a:r>
                      <a:endParaRPr sz="320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3200">
                          <a:solidFill>
                            <a:srgbClr val="000000"/>
                          </a:solidFill>
                        </a:rPr>
                        <a:t>3.9 + 1.5</a:t>
                      </a:r>
                      <a:endParaRPr sz="320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3200">
                        <a:solidFill>
                          <a:srgbClr val="000000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3200">
                          <a:solidFill>
                            <a:srgbClr val="000000"/>
                          </a:solidFill>
                        </a:rPr>
                        <a:t>9.2 + 2.3</a:t>
                      </a:r>
                      <a:endParaRPr sz="320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200"/>
                        <a:buFont typeface="Calibri"/>
                        <a:buNone/>
                      </a:pPr>
                      <a:endParaRPr sz="320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3200">
                        <a:solidFill>
                          <a:srgbClr val="000000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3200">
                          <a:solidFill>
                            <a:srgbClr val="000000"/>
                          </a:solidFill>
                        </a:rPr>
                        <a:t>6.8 + 6.7</a:t>
                      </a:r>
                      <a:endParaRPr sz="320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200"/>
                        <a:buFont typeface="Calibri"/>
                        <a:buNone/>
                      </a:pPr>
                      <a:endParaRPr sz="320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3200">
                        <a:solidFill>
                          <a:srgbClr val="000000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3200">
                          <a:solidFill>
                            <a:srgbClr val="000000"/>
                          </a:solidFill>
                        </a:rPr>
                        <a:t>5.5 + 8.8</a:t>
                      </a:r>
                      <a:endParaRPr sz="320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200"/>
                        <a:buFont typeface="Calibri"/>
                        <a:buNone/>
                      </a:pPr>
                      <a:endParaRPr sz="320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3200">
                        <a:solidFill>
                          <a:srgbClr val="000000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3200">
                          <a:solidFill>
                            <a:srgbClr val="000000"/>
                          </a:solidFill>
                        </a:rPr>
                        <a:t>8.7 + 1.3</a:t>
                      </a:r>
                      <a:endParaRPr sz="320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200"/>
                        <a:buFont typeface="Calibri"/>
                        <a:buNone/>
                      </a:pPr>
                      <a:endParaRPr sz="320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3200">
                        <a:solidFill>
                          <a:srgbClr val="000000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3200">
                          <a:solidFill>
                            <a:srgbClr val="000000"/>
                          </a:solidFill>
                        </a:rPr>
                        <a:t>0.59 + 0.25</a:t>
                      </a:r>
                      <a:endParaRPr sz="320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200"/>
                        <a:buFont typeface="Calibri"/>
                        <a:buNone/>
                      </a:pPr>
                      <a:endParaRPr sz="320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3200">
                        <a:solidFill>
                          <a:srgbClr val="000000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3200">
                          <a:solidFill>
                            <a:srgbClr val="000000"/>
                          </a:solidFill>
                        </a:rPr>
                        <a:t>0.26 + 0.25</a:t>
                      </a:r>
                      <a:endParaRPr sz="320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200"/>
                        <a:buFont typeface="Calibri"/>
                        <a:buNone/>
                      </a:pPr>
                      <a:endParaRPr sz="320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3200">
                        <a:solidFill>
                          <a:srgbClr val="000000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3200">
                          <a:solidFill>
                            <a:srgbClr val="000000"/>
                          </a:solidFill>
                        </a:rPr>
                        <a:t>0.22 + 0.48</a:t>
                      </a:r>
                      <a:endParaRPr sz="320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200"/>
                        <a:buFont typeface="Calibri"/>
                        <a:buNone/>
                      </a:pPr>
                      <a:endParaRPr sz="320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3200">
                          <a:solidFill>
                            <a:srgbClr val="000000"/>
                          </a:solidFill>
                        </a:rPr>
                        <a:t>0.37 + 0.44</a:t>
                      </a:r>
                      <a:endParaRPr sz="320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5" name="Google Shape;95;gced3249eb7_1_32"/>
          <p:cNvGraphicFramePr/>
          <p:nvPr/>
        </p:nvGraphicFramePr>
        <p:xfrm>
          <a:off x="0" y="0"/>
          <a:ext cx="6858000" cy="9144000"/>
        </p:xfrm>
        <a:graphic>
          <a:graphicData uri="http://schemas.openxmlformats.org/drawingml/2006/table">
            <a:tbl>
              <a:tblPr>
                <a:noFill/>
                <a:tableStyleId>{06590770-DFC3-47AD-B3AE-34C5BC820D60}</a:tableStyleId>
              </a:tblPr>
              <a:tblGrid>
                <a:gridCol w="342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endParaRPr sz="3200">
                        <a:solidFill>
                          <a:srgbClr val="000000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r>
                        <a:rPr lang="en-US" sz="3200">
                          <a:solidFill>
                            <a:srgbClr val="000000"/>
                          </a:solidFill>
                        </a:rPr>
                        <a:t>9.9 – 8.4</a:t>
                      </a:r>
                      <a:endParaRPr sz="3200">
                        <a:solidFill>
                          <a:srgbClr val="000000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None/>
                      </a:pPr>
                      <a:endParaRPr sz="320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3200">
                        <a:solidFill>
                          <a:srgbClr val="000000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3200">
                          <a:solidFill>
                            <a:srgbClr val="000000"/>
                          </a:solidFill>
                        </a:rPr>
                        <a:t>3.1 – 1.6</a:t>
                      </a:r>
                      <a:endParaRPr sz="3200">
                        <a:solidFill>
                          <a:srgbClr val="000000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320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3200">
                        <a:solidFill>
                          <a:srgbClr val="000000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3200">
                          <a:solidFill>
                            <a:srgbClr val="000000"/>
                          </a:solidFill>
                        </a:rPr>
                        <a:t>2.1 – 1.6</a:t>
                      </a:r>
                      <a:endParaRPr sz="320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200"/>
                        <a:buFont typeface="Calibri"/>
                        <a:buNone/>
                      </a:pPr>
                      <a:endParaRPr sz="320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3200">
                        <a:solidFill>
                          <a:srgbClr val="000000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3200">
                          <a:solidFill>
                            <a:srgbClr val="000000"/>
                          </a:solidFill>
                        </a:rPr>
                        <a:t>6.0 – 2.7</a:t>
                      </a:r>
                      <a:endParaRPr sz="320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200"/>
                        <a:buFont typeface="Calibri"/>
                        <a:buNone/>
                      </a:pPr>
                      <a:endParaRPr sz="320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3200">
                        <a:solidFill>
                          <a:srgbClr val="000000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3200">
                          <a:solidFill>
                            <a:srgbClr val="000000"/>
                          </a:solidFill>
                        </a:rPr>
                        <a:t>2.9 – 1.7</a:t>
                      </a:r>
                      <a:endParaRPr sz="320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200"/>
                        <a:buFont typeface="Calibri"/>
                        <a:buNone/>
                      </a:pPr>
                      <a:endParaRPr sz="320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3200">
                        <a:solidFill>
                          <a:srgbClr val="000000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3200">
                          <a:solidFill>
                            <a:srgbClr val="000000"/>
                          </a:solidFill>
                        </a:rPr>
                        <a:t>5.9 </a:t>
                      </a:r>
                      <a:r>
                        <a:rPr lang="en-US" sz="3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–</a:t>
                      </a:r>
                      <a:r>
                        <a:rPr lang="en-US" sz="3200">
                          <a:solidFill>
                            <a:srgbClr val="000000"/>
                          </a:solidFill>
                        </a:rPr>
                        <a:t> 2.8</a:t>
                      </a:r>
                      <a:endParaRPr sz="320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200"/>
                        <a:buFont typeface="Calibri"/>
                        <a:buNone/>
                      </a:pPr>
                      <a:endParaRPr sz="320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3200">
                        <a:solidFill>
                          <a:srgbClr val="000000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3200">
                          <a:solidFill>
                            <a:srgbClr val="000000"/>
                          </a:solidFill>
                        </a:rPr>
                        <a:t>0.64 – 0.49</a:t>
                      </a:r>
                      <a:endParaRPr sz="320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200"/>
                        <a:buFont typeface="Calibri"/>
                        <a:buNone/>
                      </a:pPr>
                      <a:endParaRPr sz="320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3200">
                        <a:solidFill>
                          <a:srgbClr val="000000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3200">
                          <a:solidFill>
                            <a:srgbClr val="000000"/>
                          </a:solidFill>
                        </a:rPr>
                        <a:t>0.62 – 0.27</a:t>
                      </a:r>
                      <a:endParaRPr sz="320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200"/>
                        <a:buFont typeface="Calibri"/>
                        <a:buNone/>
                      </a:pPr>
                      <a:endParaRPr sz="320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3200">
                        <a:solidFill>
                          <a:srgbClr val="000000"/>
                        </a:solidFill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3200">
                          <a:solidFill>
                            <a:srgbClr val="000000"/>
                          </a:solidFill>
                        </a:rPr>
                        <a:t>0.64 – 0.38</a:t>
                      </a:r>
                      <a:endParaRPr sz="320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200"/>
                        <a:buFont typeface="Calibri"/>
                        <a:buNone/>
                      </a:pPr>
                      <a:endParaRPr sz="320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3200">
                          <a:solidFill>
                            <a:srgbClr val="000000"/>
                          </a:solidFill>
                        </a:rPr>
                        <a:t>0.34 – 0.29</a:t>
                      </a:r>
                      <a:endParaRPr sz="320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1" name="Google Shape;101;gced3249eb7_1_27"/>
              <p:cNvGraphicFramePr/>
              <p:nvPr>
                <p:extLst>
                  <p:ext uri="{D42A27DB-BD31-4B8C-83A1-F6EECF244321}">
                    <p14:modId xmlns:p14="http://schemas.microsoft.com/office/powerpoint/2010/main" val="3493395495"/>
                  </p:ext>
                </p:extLst>
              </p:nvPr>
            </p:nvGraphicFramePr>
            <p:xfrm>
              <a:off x="0" y="0"/>
              <a:ext cx="6858000" cy="9144000"/>
            </p:xfrm>
            <a:graphic>
              <a:graphicData uri="http://schemas.openxmlformats.org/drawingml/2006/table">
                <a:tbl>
                  <a:tblPr>
                    <a:noFill/>
                    <a:tableStyleId>{06590770-DFC3-47AD-B3AE-34C5BC820D60}</a:tableStyleId>
                  </a:tblPr>
                  <a:tblGrid>
                    <a:gridCol w="3429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429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1828800"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SzPts val="1100"/>
                            <a:buNone/>
                          </a:pPr>
                          <a:r>
                            <a:rPr lang="en-US" sz="3000" dirty="0">
                              <a:solidFill>
                                <a:srgbClr val="000000"/>
                              </a:solidFill>
                            </a:rPr>
                            <a:t>1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3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num>
                                <m:den>
                                  <m:r>
                                    <a:rPr lang="en-US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3000" dirty="0">
                              <a:solidFill>
                                <a:srgbClr val="000000"/>
                              </a:solidFill>
                            </a:rPr>
                            <a:t> + 2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3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US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3000" dirty="0">
                              <a:solidFill>
                                <a:srgbClr val="000000"/>
                              </a:solidFill>
                            </a:rPr>
                            <a:t>  </a:t>
                          </a:r>
                          <a:endParaRPr sz="3000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marL="91450" marR="91450" marT="45725" marB="45725" anchor="ctr">
                        <a:lnL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r>
                            <a:rPr lang="en-US" sz="3000" dirty="0">
                              <a:solidFill>
                                <a:srgbClr val="000000"/>
                              </a:solidFill>
                            </a:rPr>
                            <a:t>2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3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3000" dirty="0">
                              <a:solidFill>
                                <a:srgbClr val="000000"/>
                              </a:solidFill>
                            </a:rPr>
                            <a:t>  +2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3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3000" dirty="0">
                              <a:solidFill>
                                <a:srgbClr val="000000"/>
                              </a:solidFill>
                            </a:rPr>
                            <a:t> </a:t>
                          </a:r>
                          <a:endParaRPr sz="3000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marL="91450" marR="91450" marT="45725" marB="45725" anchor="ctr">
                        <a:lnL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828800"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r>
                            <a:rPr lang="ar-AE" sz="3000" dirty="0">
                              <a:solidFill>
                                <a:srgbClr val="000000"/>
                              </a:solidFill>
                            </a:rPr>
                            <a:t>4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ar-AE" sz="3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ar-AE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oMath>
                          </a14:m>
                          <a:r>
                            <a:rPr lang="ar-AE" sz="3000" dirty="0">
                              <a:solidFill>
                                <a:srgbClr val="000000"/>
                              </a:solidFill>
                            </a:rPr>
                            <a:t>  + </a:t>
                          </a:r>
                          <a:r>
                            <a:rPr lang="en-US" sz="3000" dirty="0">
                              <a:solidFill>
                                <a:srgbClr val="000000"/>
                              </a:solidFill>
                            </a:rPr>
                            <a:t>2</a:t>
                          </a:r>
                          <a:r>
                            <a:rPr lang="en-US" sz="3000" baseline="0" dirty="0">
                              <a:solidFill>
                                <a:srgbClr val="000000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3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num>
                                <m:den>
                                  <m:r>
                                    <a:rPr lang="en-US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3000" dirty="0">
                              <a:solidFill>
                                <a:srgbClr val="000000"/>
                              </a:solidFill>
                            </a:rPr>
                            <a:t> </a:t>
                          </a:r>
                          <a:endParaRPr lang="ar-AE" sz="3000" dirty="0">
                            <a:solidFill>
                              <a:srgbClr val="000000"/>
                            </a:solidFill>
                          </a:endParaRPr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3200"/>
                            <a:buFont typeface="Calibri"/>
                            <a:buNone/>
                          </a:pPr>
                          <a:endParaRPr sz="3000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marL="91450" marR="91450" marT="45725" marB="45725" anchor="ctr">
                        <a:lnL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r>
                            <a:rPr lang="ar-AE" sz="3000" dirty="0">
                              <a:solidFill>
                                <a:srgbClr val="000000"/>
                              </a:solidFill>
                            </a:rPr>
                            <a:t>1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ar-AE" sz="3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ar-AE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num>
                                <m:den>
                                  <m:r>
                                    <a:rPr lang="en-US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</m:oMath>
                          </a14:m>
                          <a:r>
                            <a:rPr lang="ar-AE" sz="3000" dirty="0">
                              <a:solidFill>
                                <a:srgbClr val="000000"/>
                              </a:solidFill>
                            </a:rPr>
                            <a:t> + 2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3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num>
                                <m:den>
                                  <m:r>
                                    <a:rPr lang="en-US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3000" dirty="0">
                              <a:solidFill>
                                <a:srgbClr val="000000"/>
                              </a:solidFill>
                            </a:rPr>
                            <a:t> </a:t>
                          </a:r>
                          <a:endParaRPr lang="ar-AE" sz="3000" dirty="0">
                            <a:solidFill>
                              <a:srgbClr val="000000"/>
                            </a:solidFill>
                          </a:endParaRPr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3200"/>
                            <a:buFont typeface="Calibri"/>
                            <a:buNone/>
                          </a:pPr>
                          <a:endParaRPr sz="3000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marL="91450" marR="91450" marT="45725" marB="45725" anchor="ctr">
                        <a:lnL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828800"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r>
                            <a:rPr lang="ar-AE" sz="3000" dirty="0">
                              <a:solidFill>
                                <a:srgbClr val="000000"/>
                              </a:solidFill>
                            </a:rPr>
                            <a:t>1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ar-AE" sz="3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ar-AE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oMath>
                          </a14:m>
                          <a:r>
                            <a:rPr lang="ar-AE" sz="3000" dirty="0">
                              <a:solidFill>
                                <a:srgbClr val="000000"/>
                              </a:solidFill>
                            </a:rPr>
                            <a:t> </a:t>
                          </a:r>
                          <a:r>
                            <a:rPr lang="en-US" sz="3000" dirty="0">
                              <a:solidFill>
                                <a:srgbClr val="000000"/>
                              </a:solidFill>
                            </a:rPr>
                            <a:t>+</a:t>
                          </a:r>
                          <a:r>
                            <a:rPr lang="en-US" sz="3000" baseline="0" dirty="0">
                              <a:solidFill>
                                <a:srgbClr val="000000"/>
                              </a:solidFill>
                            </a:rPr>
                            <a:t> </a:t>
                          </a:r>
                          <a:r>
                            <a:rPr lang="ar-AE" sz="3000" dirty="0">
                              <a:solidFill>
                                <a:srgbClr val="000000"/>
                              </a:solidFill>
                            </a:rPr>
                            <a:t> 2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3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US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oMath>
                          </a14:m>
                          <a:endParaRPr sz="3000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marL="91450" marR="91450" marT="45725" marB="45725" anchor="ctr">
                        <a:lnL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r>
                            <a:rPr lang="ar-AE" sz="3000" dirty="0">
                              <a:solidFill>
                                <a:srgbClr val="000000"/>
                              </a:solidFill>
                            </a:rPr>
                            <a:t>2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ar-AE" sz="3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ar-AE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US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r>
                            <a:rPr lang="ar-AE" sz="3000" dirty="0">
                              <a:solidFill>
                                <a:srgbClr val="000000"/>
                              </a:solidFill>
                            </a:rPr>
                            <a:t> +</a:t>
                          </a:r>
                          <a:r>
                            <a:rPr lang="en-US" sz="3000" baseline="0" dirty="0">
                              <a:solidFill>
                                <a:srgbClr val="000000"/>
                              </a:solidFill>
                            </a:rPr>
                            <a:t> 3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3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3000" dirty="0">
                              <a:solidFill>
                                <a:srgbClr val="000000"/>
                              </a:solidFill>
                            </a:rPr>
                            <a:t> </a:t>
                          </a:r>
                          <a:r>
                            <a:rPr lang="ar-AE" sz="3000" dirty="0">
                              <a:solidFill>
                                <a:srgbClr val="000000"/>
                              </a:solidFill>
                            </a:rPr>
                            <a:t> </a:t>
                          </a:r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3200"/>
                            <a:buFont typeface="Calibri"/>
                            <a:buNone/>
                          </a:pPr>
                          <a:endParaRPr sz="3000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marL="91450" marR="91450" marT="45725" marB="45725" anchor="ctr">
                        <a:lnL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828800"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r>
                            <a:rPr lang="ar-AE" sz="3000" dirty="0">
                              <a:solidFill>
                                <a:srgbClr val="000000"/>
                              </a:solidFill>
                            </a:rPr>
                            <a:t>2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ar-AE" sz="3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ar-AE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ar-AE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ar-AE" sz="3000" dirty="0">
                              <a:solidFill>
                                <a:srgbClr val="000000"/>
                              </a:solidFill>
                            </a:rPr>
                            <a:t>  +</a:t>
                          </a:r>
                          <a:r>
                            <a:rPr lang="en-US" sz="3000" dirty="0">
                              <a:solidFill>
                                <a:srgbClr val="000000"/>
                              </a:solidFill>
                            </a:rPr>
                            <a:t> </a:t>
                          </a:r>
                          <a:r>
                            <a:rPr lang="ar-AE" sz="3000" dirty="0">
                              <a:solidFill>
                                <a:srgbClr val="000000"/>
                              </a:solidFill>
                            </a:rPr>
                            <a:t>3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ar-AE" sz="3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ar-AE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num>
                                <m:den>
                                  <m:r>
                                    <a:rPr lang="ar-AE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oMath>
                          </a14:m>
                          <a:r>
                            <a:rPr lang="ar-AE" sz="3000" dirty="0">
                              <a:solidFill>
                                <a:srgbClr val="000000"/>
                              </a:solidFill>
                            </a:rPr>
                            <a:t>  </a:t>
                          </a:r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3200"/>
                            <a:buFont typeface="Calibri"/>
                            <a:buNone/>
                          </a:pPr>
                          <a:endParaRPr sz="3000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marL="91450" marR="91450" marT="45725" marB="45725" anchor="ctr">
                        <a:lnL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r>
                            <a:rPr lang="ar-AE" sz="3000" dirty="0">
                              <a:solidFill>
                                <a:srgbClr val="000000"/>
                              </a:solidFill>
                            </a:rPr>
                            <a:t>3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ar-AE" sz="3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ar-AE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ar-AE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ar-AE" sz="3000" dirty="0">
                              <a:solidFill>
                                <a:srgbClr val="000000"/>
                              </a:solidFill>
                            </a:rPr>
                            <a:t>  +</a:t>
                          </a:r>
                          <a:r>
                            <a:rPr lang="en-US" sz="3000" dirty="0">
                              <a:solidFill>
                                <a:srgbClr val="000000"/>
                              </a:solidFill>
                            </a:rPr>
                            <a:t> </a:t>
                          </a:r>
                          <a:r>
                            <a:rPr lang="en-US" sz="3000" baseline="0" dirty="0">
                              <a:solidFill>
                                <a:srgbClr val="000000"/>
                              </a:solidFill>
                            </a:rPr>
                            <a:t> 2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3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US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3000" dirty="0">
                              <a:solidFill>
                                <a:srgbClr val="000000"/>
                              </a:solidFill>
                            </a:rPr>
                            <a:t> </a:t>
                          </a:r>
                          <a:r>
                            <a:rPr lang="ar-AE" sz="3000" dirty="0">
                              <a:solidFill>
                                <a:srgbClr val="000000"/>
                              </a:solidFill>
                            </a:rPr>
                            <a:t> </a:t>
                          </a:r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3200"/>
                            <a:buFont typeface="Calibri"/>
                            <a:buNone/>
                          </a:pPr>
                          <a:endParaRPr sz="3000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marL="91450" marR="91450" marT="45725" marB="45725" anchor="ctr">
                        <a:lnL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1828800"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r>
                            <a:rPr lang="ar-AE" sz="3000" dirty="0">
                              <a:solidFill>
                                <a:srgbClr val="000000"/>
                              </a:solidFill>
                            </a:rPr>
                            <a:t>2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ar-AE" sz="3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ar-AE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US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en-US" sz="30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3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num>
                                <m:den>
                                  <m:r>
                                    <a:rPr lang="en-US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</m:oMath>
                          </a14:m>
                          <a:endParaRPr sz="3000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marL="91450" marR="91450" marT="45725" marB="45725" anchor="ctr">
                        <a:lnL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r>
                            <a:rPr lang="en-US" sz="3000" dirty="0">
                              <a:solidFill>
                                <a:srgbClr val="000000"/>
                              </a:solidFill>
                            </a:rPr>
                            <a:t>2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3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3000" dirty="0">
                              <a:solidFill>
                                <a:srgbClr val="000000"/>
                              </a:solidFill>
                            </a:rPr>
                            <a:t>  +2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3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3000" dirty="0">
                              <a:solidFill>
                                <a:srgbClr val="000000"/>
                              </a:solidFill>
                            </a:rPr>
                            <a:t> </a:t>
                          </a:r>
                          <a:endParaRPr sz="3000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marL="91450" marR="91450" marT="45725" marB="45725" anchor="ctr">
                        <a:lnL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1" name="Google Shape;101;gced3249eb7_1_27"/>
              <p:cNvGraphicFramePr/>
              <p:nvPr>
                <p:extLst>
                  <p:ext uri="{D42A27DB-BD31-4B8C-83A1-F6EECF244321}">
                    <p14:modId xmlns:p14="http://schemas.microsoft.com/office/powerpoint/2010/main" val="3493395495"/>
                  </p:ext>
                </p:extLst>
              </p:nvPr>
            </p:nvGraphicFramePr>
            <p:xfrm>
              <a:off x="0" y="0"/>
              <a:ext cx="6858000" cy="9144000"/>
            </p:xfrm>
            <a:graphic>
              <a:graphicData uri="http://schemas.openxmlformats.org/drawingml/2006/table">
                <a:tbl>
                  <a:tblPr>
                    <a:noFill/>
                    <a:tableStyleId>{06590770-DFC3-47AD-B3AE-34C5BC820D60}</a:tableStyleId>
                  </a:tblPr>
                  <a:tblGrid>
                    <a:gridCol w="3429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429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1828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50" marR="91450" marT="45725" marB="45725" anchor="ctr">
                        <a:lnL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370" t="-694" r="-100741" b="-4013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50" marR="91450" marT="45725" marB="45725" anchor="ctr">
                        <a:lnL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100370" t="-694" r="-741" b="-4013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828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50" marR="91450" marT="45725" marB="45725" anchor="ctr">
                        <a:lnL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370" t="-100694" r="-100741" b="-3013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50" marR="91450" marT="45725" marB="45725" anchor="ctr">
                        <a:lnL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100370" t="-100694" r="-741" b="-3013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828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50" marR="91450" marT="45725" marB="45725" anchor="ctr">
                        <a:lnL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370" t="-200694" r="-100741" b="-2013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50" marR="91450" marT="45725" marB="45725" anchor="ctr">
                        <a:lnL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100370" t="-200694" r="-741" b="-2013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828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50" marR="91450" marT="45725" marB="45725" anchor="ctr">
                        <a:lnL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370" t="-300694" r="-100741" b="-1013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50" marR="91450" marT="45725" marB="45725" anchor="ctr">
                        <a:lnL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100370" t="-300694" r="-741" b="-1013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1828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50" marR="91450" marT="45725" marB="45725" anchor="ctr">
                        <a:lnL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370" t="-400694" r="-100741" b="-13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50" marR="91450" marT="45725" marB="45725" anchor="ctr">
                        <a:lnL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100370" t="-400694" r="-741" b="-13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7" name="Google Shape;107;gced3249eb7_1_37"/>
              <p:cNvGraphicFramePr/>
              <p:nvPr>
                <p:extLst>
                  <p:ext uri="{D42A27DB-BD31-4B8C-83A1-F6EECF244321}">
                    <p14:modId xmlns:p14="http://schemas.microsoft.com/office/powerpoint/2010/main" val="3358780886"/>
                  </p:ext>
                </p:extLst>
              </p:nvPr>
            </p:nvGraphicFramePr>
            <p:xfrm>
              <a:off x="0" y="0"/>
              <a:ext cx="6858000" cy="9427665"/>
            </p:xfrm>
            <a:graphic>
              <a:graphicData uri="http://schemas.openxmlformats.org/drawingml/2006/table">
                <a:tbl>
                  <a:tblPr>
                    <a:noFill/>
                    <a:tableStyleId>{06590770-DFC3-47AD-B3AE-34C5BC820D60}</a:tableStyleId>
                  </a:tblPr>
                  <a:tblGrid>
                    <a:gridCol w="3429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429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1828800"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SzPts val="1100"/>
                            <a:buNone/>
                          </a:pPr>
                          <a:r>
                            <a:rPr lang="en-US" sz="3000" dirty="0">
                              <a:solidFill>
                                <a:srgbClr val="000000"/>
                              </a:solidFill>
                            </a:rPr>
                            <a:t>3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3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3000" dirty="0">
                              <a:solidFill>
                                <a:srgbClr val="000000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3000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r>
                            <a:rPr lang="en-US" sz="3000" dirty="0">
                              <a:solidFill>
                                <a:srgbClr val="000000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3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US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3000" dirty="0">
                              <a:solidFill>
                                <a:srgbClr val="000000"/>
                              </a:solidFill>
                            </a:rPr>
                            <a:t> </a:t>
                          </a:r>
                          <a:endParaRPr sz="3000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marL="91450" marR="91450" marT="45725" marB="45725" anchor="ctr">
                        <a:lnL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ar-AE" sz="3000" dirty="0">
                            <a:solidFill>
                              <a:srgbClr val="000000"/>
                            </a:solidFill>
                          </a:endParaRPr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ar-AE" sz="3000" dirty="0">
                            <a:solidFill>
                              <a:srgbClr val="000000"/>
                            </a:solidFill>
                          </a:endParaRPr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r>
                            <a:rPr lang="ar-AE" sz="3000" dirty="0">
                              <a:solidFill>
                                <a:srgbClr val="000000"/>
                              </a:solidFill>
                            </a:rPr>
                            <a:t>6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ar-AE" sz="3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ar-AE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ar-AE" sz="3000" dirty="0">
                              <a:solidFill>
                                <a:srgbClr val="000000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3000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r>
                            <a:rPr lang="en-US" sz="3000" baseline="0" dirty="0">
                              <a:solidFill>
                                <a:srgbClr val="000000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ar-AE" sz="3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num>
                                <m:den>
                                  <m:r>
                                    <a:rPr lang="en-US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</m:oMath>
                          </a14:m>
                          <a:r>
                            <a:rPr lang="ar-AE" sz="3000" dirty="0">
                              <a:solidFill>
                                <a:srgbClr val="000000"/>
                              </a:solidFill>
                            </a:rPr>
                            <a:t> </a:t>
                          </a:r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r>
                            <a:rPr lang="ar-AE" sz="3000" dirty="0">
                              <a:solidFill>
                                <a:srgbClr val="000000"/>
                              </a:solidFill>
                            </a:rPr>
                            <a:t> </a:t>
                          </a:r>
                          <a:endParaRPr sz="3000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marL="91450" marR="91450" marT="45725" marB="45725" anchor="ctr">
                        <a:lnL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828800"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r>
                            <a:rPr lang="ar-AE" sz="3000" dirty="0">
                              <a:solidFill>
                                <a:srgbClr val="000000"/>
                              </a:solidFill>
                            </a:rPr>
                            <a:t>4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ar-AE" sz="3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ar-AE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  <m:r>
                                <a:rPr lang="en-US" sz="3000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3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US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</m:oMath>
                          </a14:m>
                          <a:r>
                            <a:rPr lang="ar-AE" sz="3000" dirty="0">
                              <a:solidFill>
                                <a:srgbClr val="000000"/>
                              </a:solidFill>
                            </a:rPr>
                            <a:t> </a:t>
                          </a:r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3200"/>
                            <a:buFont typeface="Calibri"/>
                            <a:buNone/>
                          </a:pPr>
                          <a:endParaRPr sz="3000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marL="91450" marR="91450" marT="45725" marB="45725" anchor="ctr">
                        <a:lnL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r>
                            <a:rPr lang="ar-AE" sz="3000" dirty="0">
                              <a:solidFill>
                                <a:srgbClr val="000000"/>
                              </a:solidFill>
                            </a:rPr>
                            <a:t>4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ar-AE" sz="3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ar-AE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ar-AE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r>
                            <a:rPr lang="ar-AE" sz="3000" dirty="0">
                              <a:solidFill>
                                <a:srgbClr val="000000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3000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r>
                            <a:rPr lang="ar-AE" sz="3000" dirty="0">
                              <a:solidFill>
                                <a:srgbClr val="000000"/>
                              </a:solidFill>
                            </a:rPr>
                            <a:t> 1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ar-AE" sz="3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ar-AE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r>
                            <a:rPr lang="ar-AE" sz="3000" dirty="0">
                              <a:solidFill>
                                <a:srgbClr val="000000"/>
                              </a:solidFill>
                            </a:rPr>
                            <a:t> </a:t>
                          </a:r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3200"/>
                            <a:buFont typeface="Calibri"/>
                            <a:buNone/>
                          </a:pPr>
                          <a:endParaRPr sz="3000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marL="91450" marR="91450" marT="45725" marB="45725" anchor="ctr">
                        <a:lnL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828800"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r>
                            <a:rPr lang="ar-AE" sz="3000" dirty="0">
                              <a:solidFill>
                                <a:srgbClr val="000000"/>
                              </a:solidFill>
                            </a:rPr>
                            <a:t>5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ar-AE" sz="3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ar-AE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ar-AE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ar-AE" sz="3000" dirty="0">
                              <a:solidFill>
                                <a:srgbClr val="000000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3000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r>
                            <a:rPr lang="ar-AE" sz="3000" dirty="0">
                              <a:solidFill>
                                <a:srgbClr val="000000"/>
                              </a:solidFill>
                            </a:rPr>
                            <a:t>2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ar-AE" sz="3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ar-AE" sz="3000" dirty="0">
                              <a:solidFill>
                                <a:srgbClr val="000000"/>
                              </a:solidFill>
                            </a:rPr>
                            <a:t> </a:t>
                          </a:r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3200"/>
                            <a:buFont typeface="Calibri"/>
                            <a:buNone/>
                          </a:pPr>
                          <a:endParaRPr sz="3000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marL="91450" marR="91450" marT="45725" marB="45725" anchor="ctr">
                        <a:lnL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r>
                            <a:rPr lang="ar-AE" sz="3000" dirty="0">
                              <a:solidFill>
                                <a:srgbClr val="000000"/>
                              </a:solidFill>
                            </a:rPr>
                            <a:t>4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ar-AE" sz="3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ar-AE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ar-AE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r>
                            <a:rPr lang="ar-AE" sz="3000" dirty="0">
                              <a:solidFill>
                                <a:srgbClr val="000000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3000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r>
                            <a:rPr lang="en-US" sz="3000" dirty="0">
                              <a:solidFill>
                                <a:srgbClr val="000000"/>
                              </a:solidFill>
                            </a:rPr>
                            <a:t> </a:t>
                          </a:r>
                          <a:r>
                            <a:rPr lang="ar-AE" sz="3000" dirty="0">
                              <a:solidFill>
                                <a:srgbClr val="000000"/>
                              </a:solidFill>
                            </a:rPr>
                            <a:t> 2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ar-AE" sz="3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ar-AE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num>
                                <m:den>
                                  <m:r>
                                    <a:rPr lang="ar-AE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r>
                            <a:rPr lang="ar-AE" sz="3000" dirty="0">
                              <a:solidFill>
                                <a:srgbClr val="000000"/>
                              </a:solidFill>
                            </a:rPr>
                            <a:t> </a:t>
                          </a:r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3200"/>
                            <a:buFont typeface="Calibri"/>
                            <a:buNone/>
                          </a:pPr>
                          <a:endParaRPr sz="3000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marL="91450" marR="91450" marT="45725" marB="45725" anchor="ctr">
                        <a:lnL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828800"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r>
                            <a:rPr lang="ar-AE" sz="3000" dirty="0">
                              <a:solidFill>
                                <a:srgbClr val="000000"/>
                              </a:solidFill>
                            </a:rPr>
                            <a:t>3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ar-AE" sz="3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ar-AE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ar-AE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ar-AE" sz="3000" dirty="0">
                              <a:solidFill>
                                <a:srgbClr val="000000"/>
                              </a:solidFill>
                            </a:rPr>
                            <a:t>  </a:t>
                          </a:r>
                          <a14:m>
                            <m:oMath xmlns:m="http://schemas.openxmlformats.org/officeDocument/2006/math">
                              <m:r>
                                <a:rPr lang="en-US" sz="3000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r>
                            <a:rPr lang="ar-AE" sz="3000" dirty="0">
                              <a:solidFill>
                                <a:srgbClr val="000000"/>
                              </a:solidFill>
                            </a:rPr>
                            <a:t> </a:t>
                          </a:r>
                          <a:r>
                            <a:rPr lang="en-US" sz="3000" dirty="0">
                              <a:solidFill>
                                <a:srgbClr val="000000"/>
                              </a:solidFill>
                            </a:rPr>
                            <a:t> 1</a:t>
                          </a:r>
                          <a:r>
                            <a:rPr lang="ar-AE" sz="3000" dirty="0">
                              <a:solidFill>
                                <a:srgbClr val="000000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ar-AE" sz="3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ar-AE" sz="3000" dirty="0">
                              <a:solidFill>
                                <a:srgbClr val="000000"/>
                              </a:solidFill>
                            </a:rPr>
                            <a:t>  </a:t>
                          </a:r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3200"/>
                            <a:buFont typeface="Calibri"/>
                            <a:buNone/>
                          </a:pPr>
                          <a:endParaRPr sz="3000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marL="91450" marR="91450" marT="45725" marB="45725" anchor="ctr">
                        <a:lnL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r>
                            <a:rPr lang="ar-AE" sz="3000" dirty="0">
                              <a:solidFill>
                                <a:srgbClr val="000000"/>
                              </a:solidFill>
                            </a:rPr>
                            <a:t>4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ar-AE" sz="3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ar-AE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ar-AE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ar-AE" sz="3000" dirty="0">
                              <a:solidFill>
                                <a:srgbClr val="000000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3000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r>
                            <a:rPr lang="en-US" sz="3000" dirty="0">
                              <a:solidFill>
                                <a:srgbClr val="000000"/>
                              </a:solidFill>
                            </a:rPr>
                            <a:t> </a:t>
                          </a:r>
                          <a:r>
                            <a:rPr lang="ar-AE" sz="3000" dirty="0">
                              <a:solidFill>
                                <a:srgbClr val="000000"/>
                              </a:solidFill>
                            </a:rPr>
                            <a:t> 1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ar-AE" sz="3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num>
                                <m:den>
                                  <m:r>
                                    <a:rPr lang="en-US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</m:oMath>
                          </a14:m>
                          <a:r>
                            <a:rPr lang="ar-AE" sz="3000" dirty="0">
                              <a:solidFill>
                                <a:srgbClr val="000000"/>
                              </a:solidFill>
                            </a:rPr>
                            <a:t> </a:t>
                          </a:r>
                          <a:endParaRPr sz="3000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marL="91450" marR="91450" marT="45725" marB="45725" anchor="ctr">
                        <a:lnL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1828800"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endParaRPr lang="ar-AE" sz="3000" dirty="0">
                            <a:solidFill>
                              <a:srgbClr val="000000"/>
                            </a:solidFill>
                          </a:endParaRPr>
                        </a:p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r>
                            <a:rPr lang="ar-AE" sz="3000" dirty="0">
                              <a:solidFill>
                                <a:srgbClr val="000000"/>
                              </a:solidFill>
                            </a:rPr>
                            <a:t>6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ar-AE" sz="3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ar-AE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ar-AE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US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den>
                              </m:f>
                              <m:r>
                                <a:rPr lang="en-US" sz="3000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−2</m:t>
                              </m:r>
                              <m:f>
                                <m:fPr>
                                  <m:ctrlPr>
                                    <a:rPr lang="ar-AE" sz="3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ar-AE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endParaRPr lang="ar-AE" sz="3000" dirty="0">
                            <a:solidFill>
                              <a:srgbClr val="000000"/>
                            </a:solidFill>
                          </a:endParaRPr>
                        </a:p>
                        <a:p>
                          <a:pPr marL="0" marR="0" lvl="0" indent="0" algn="ctr" rtl="0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3200"/>
                            <a:buFont typeface="Calibri"/>
                            <a:buNone/>
                          </a:pPr>
                          <a:endParaRPr sz="3000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marL="91450" marR="91450" marT="45725" marB="45725" anchor="ctr">
                        <a:lnL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lvl="0" indent="0" algn="ctr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>
                              <a:schemeClr val="dk1"/>
                            </a:buClr>
                            <a:buSzPts val="1100"/>
                            <a:buFont typeface="Arial"/>
                            <a:buNone/>
                          </a:pPr>
                          <a:r>
                            <a:rPr lang="en-US" sz="3000" dirty="0">
                              <a:solidFill>
                                <a:srgbClr val="000000"/>
                              </a:solidFill>
                            </a:rPr>
                            <a:t>5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ar-AE" sz="3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ar-AE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3 </m:t>
                                  </m:r>
                                </m:den>
                              </m:f>
                              <m:r>
                                <a:rPr lang="en-US" sz="3000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en-US" sz="3000" dirty="0">
                              <a:solidFill>
                                <a:srgbClr val="000000"/>
                              </a:solidFill>
                            </a:rPr>
                            <a:t> </a:t>
                          </a:r>
                          <a:r>
                            <a:rPr lang="en-US" sz="3000" baseline="0" dirty="0">
                              <a:solidFill>
                                <a:srgbClr val="000000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3000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r>
                            <a:rPr lang="en-US" sz="3000" dirty="0">
                              <a:solidFill>
                                <a:srgbClr val="000000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ar-AE" sz="30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num>
                                <m:den>
                                  <m:r>
                                    <a:rPr lang="en-US" sz="30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12 </m:t>
                                  </m:r>
                                </m:den>
                              </m:f>
                              <m:r>
                                <a:rPr lang="en-US" sz="3000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en-US" sz="3000" dirty="0">
                              <a:solidFill>
                                <a:srgbClr val="000000"/>
                              </a:solidFill>
                            </a:rPr>
                            <a:t>  </a:t>
                          </a:r>
                          <a:endParaRPr sz="3000" dirty="0"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marL="91450" marR="91450" marT="45725" marB="45725" anchor="ctr">
                        <a:lnL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7" name="Google Shape;107;gced3249eb7_1_37"/>
              <p:cNvGraphicFramePr/>
              <p:nvPr>
                <p:extLst>
                  <p:ext uri="{D42A27DB-BD31-4B8C-83A1-F6EECF244321}">
                    <p14:modId xmlns:p14="http://schemas.microsoft.com/office/powerpoint/2010/main" val="3358780886"/>
                  </p:ext>
                </p:extLst>
              </p:nvPr>
            </p:nvGraphicFramePr>
            <p:xfrm>
              <a:off x="0" y="0"/>
              <a:ext cx="6858000" cy="9427665"/>
            </p:xfrm>
            <a:graphic>
              <a:graphicData uri="http://schemas.openxmlformats.org/drawingml/2006/table">
                <a:tbl>
                  <a:tblPr>
                    <a:noFill/>
                    <a:tableStyleId>{06590770-DFC3-47AD-B3AE-34C5BC820D60}</a:tableStyleId>
                  </a:tblPr>
                  <a:tblGrid>
                    <a:gridCol w="3429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429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211246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50" marR="91450" marT="45725" marB="45725" anchor="ctr">
                        <a:lnL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370" t="-3614" r="-100741" b="-3481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50" marR="91450" marT="45725" marB="45725" anchor="ctr">
                        <a:lnL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100370" t="-3614" r="-741" b="-34819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828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50" marR="91450" marT="45725" marB="45725" anchor="ctr">
                        <a:lnL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370" t="-118621" r="-100741" b="-2986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50" marR="91450" marT="45725" marB="45725" anchor="ctr">
                        <a:lnL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100370" t="-118621" r="-741" b="-29862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828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50" marR="91450" marT="45725" marB="45725" anchor="ctr">
                        <a:lnL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370" t="-220139" r="-100741" b="-2006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50" marR="91450" marT="45725" marB="45725" anchor="ctr">
                        <a:lnL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100370" t="-220139" r="-741" b="-2006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828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50" marR="91450" marT="45725" marB="45725" anchor="ctr">
                        <a:lnL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370" t="-320139" r="-100741" b="-1006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50" marR="91450" marT="45725" marB="45725" anchor="ctr">
                        <a:lnL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100370" t="-320139" r="-741" b="-1006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1828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50" marR="91450" marT="45725" marB="45725" anchor="ctr">
                        <a:lnL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370" t="-420139" r="-100741" b="-6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91450" marR="91450" marT="45725" marB="45725" anchor="ctr">
                        <a:lnL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L>
                        <a:lnR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R>
                        <a:lnT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T>
                        <a:lnB w="12700" cap="flat" cmpd="sng">
                          <a:solidFill>
                            <a:srgbClr val="000000"/>
                          </a:solidFill>
                          <a:prstDash val="lgDash"/>
                          <a:round/>
                          <a:headEnd type="none" w="sm" len="sm"/>
                          <a:tailEnd type="none" w="sm" len="sm"/>
                        </a:lnB>
                        <a:blipFill>
                          <a:blip r:embed="rId3"/>
                          <a:stretch>
                            <a:fillRect l="-100370" t="-420139" r="-741" b="-6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</Words>
  <Application>Microsoft Macintosh PowerPoint</Application>
  <PresentationFormat>On-screen Show (4:3)</PresentationFormat>
  <Paragraphs>64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J. SanGiovanni</dc:creator>
  <cp:lastModifiedBy>Bay-Williams,Jennifer M</cp:lastModifiedBy>
  <cp:revision>2</cp:revision>
  <dcterms:created xsi:type="dcterms:W3CDTF">2020-12-31T15:11:03Z</dcterms:created>
  <dcterms:modified xsi:type="dcterms:W3CDTF">2021-12-02T13:17:38Z</dcterms:modified>
</cp:coreProperties>
</file>