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/ZqVu8eXIFFs5oZ/zg7BwePfu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4"/>
  </p:normalViewPr>
  <p:slideViewPr>
    <p:cSldViewPr snapToGrid="0" snapToObjects="1">
      <p:cViewPr varScale="1">
        <p:scale>
          <a:sx n="78" d="100"/>
          <a:sy n="78" d="100"/>
        </p:scale>
        <p:origin x="31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Directions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Print and cut the triangle cards.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Use the blank cards on the last slide to make your own sets.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91" name="Google Shape;9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sp>
          <p:nvSpPr>
            <p:cNvPr id="93" name="Google Shape;93;p2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0.9</a:t>
              </a:r>
              <a:endParaRPr/>
            </a:p>
          </p:txBody>
        </p:sp>
        <p:sp>
          <p:nvSpPr>
            <p:cNvPr id="94" name="Google Shape;94;p2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4.5</a:t>
              </a:r>
              <a:endParaRPr/>
            </a:p>
          </p:txBody>
        </p:sp>
      </p:grpSp>
      <p:grpSp>
        <p:nvGrpSpPr>
          <p:cNvPr id="95" name="Google Shape;95;p2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96" name="Google Shape;96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0.4</a:t>
              </a:r>
              <a:endParaRPr/>
            </a:p>
          </p:txBody>
        </p:sp>
        <p:sp>
          <p:nvSpPr>
            <p:cNvPr id="98" name="Google Shape;98;p2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/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2.8</a:t>
              </a:r>
              <a:endParaRPr/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101" name="Google Shape;101;p2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"/>
            <p:cNvSpPr txBox="1"/>
            <p:nvPr/>
          </p:nvSpPr>
          <p:spPr>
            <a:xfrm>
              <a:off x="1709057" y="1448930"/>
              <a:ext cx="1153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0.56</a:t>
              </a: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0.8</a:t>
              </a:r>
              <a:endParaRPr/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0.7</a:t>
              </a:r>
              <a:endParaRPr/>
            </a:p>
          </p:txBody>
        </p:sp>
      </p:grpSp>
      <p:sp>
        <p:nvSpPr>
          <p:cNvPr id="105" name="Google Shape;105;p2"/>
          <p:cNvSpPr/>
          <p:nvPr/>
        </p:nvSpPr>
        <p:spPr>
          <a:xfrm>
            <a:off x="4373225" y="21289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1828450" y="111425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2792800" y="78970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 rot="10800000">
            <a:off x="2632164" y="5020406"/>
            <a:ext cx="4174500" cy="3598500"/>
            <a:chOff x="200578" y="501444"/>
            <a:chExt cx="4174500" cy="3598500"/>
          </a:xfrm>
        </p:grpSpPr>
        <p:sp>
          <p:nvSpPr>
            <p:cNvPr id="109" name="Google Shape;109;p2"/>
            <p:cNvSpPr/>
            <p:nvPr/>
          </p:nvSpPr>
          <p:spPr>
            <a:xfrm>
              <a:off x="200578" y="501444"/>
              <a:ext cx="4174500" cy="3598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1709057" y="1448930"/>
              <a:ext cx="1153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</a:t>
              </a: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651659" y="3335828"/>
              <a:ext cx="1219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/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2558399" y="337377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2.</a:t>
              </a: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/>
            </a:p>
          </p:txBody>
        </p:sp>
      </p:grpSp>
      <p:sp>
        <p:nvSpPr>
          <p:cNvPr id="113" name="Google Shape;113;p2"/>
          <p:cNvSpPr/>
          <p:nvPr/>
        </p:nvSpPr>
        <p:spPr>
          <a:xfrm>
            <a:off x="5423350" y="516685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3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119" name="Google Shape;119;p3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4.8</a:t>
              </a: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0.3</a:t>
              </a:r>
              <a:endParaRPr/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16</a:t>
              </a:r>
              <a:endParaRPr/>
            </a:p>
          </p:txBody>
        </p:sp>
      </p:grpSp>
      <p:grpSp>
        <p:nvGrpSpPr>
          <p:cNvPr id="123" name="Google Shape;123;p3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124" name="Google Shape;124;p3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1709057" y="1448930"/>
              <a:ext cx="1153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0.04</a:t>
              </a:r>
              <a:endParaRPr/>
            </a:p>
          </p:txBody>
        </p:sp>
        <p:sp>
          <p:nvSpPr>
            <p:cNvPr id="126" name="Google Shape;126;p3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2558399" y="3373775"/>
              <a:ext cx="1365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0.16</a:t>
              </a:r>
              <a:endParaRPr/>
            </a:p>
          </p:txBody>
        </p:sp>
      </p:grpSp>
      <p:grpSp>
        <p:nvGrpSpPr>
          <p:cNvPr id="128" name="Google Shape;128;p3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129" name="Google Shape;129;p3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3"/>
            <p:cNvSpPr txBox="1"/>
            <p:nvPr/>
          </p:nvSpPr>
          <p:spPr>
            <a:xfrm>
              <a:off x="1676063" y="1629070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0.027</a:t>
              </a:r>
              <a:endParaRPr/>
            </a:p>
          </p:txBody>
        </p:sp>
        <p:sp>
          <p:nvSpPr>
            <p:cNvPr id="131" name="Google Shape;131;p3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0.9</a:t>
              </a:r>
              <a:endParaRPr/>
            </a:p>
          </p:txBody>
        </p:sp>
        <p:sp>
          <p:nvSpPr>
            <p:cNvPr id="132" name="Google Shape;132;p3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0.03</a:t>
              </a:r>
              <a:endParaRPr/>
            </a:p>
          </p:txBody>
        </p:sp>
      </p:grpSp>
      <p:grpSp>
        <p:nvGrpSpPr>
          <p:cNvPr id="133" name="Google Shape;133;p3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134" name="Google Shape;134;p3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0.8</a:t>
              </a:r>
              <a:endParaRPr/>
            </a:p>
          </p:txBody>
        </p:sp>
        <p:sp>
          <p:nvSpPr>
            <p:cNvPr id="136" name="Google Shape;136;p3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7.2</a:t>
              </a:r>
              <a:endParaRPr/>
            </a:p>
          </p:txBody>
        </p:sp>
      </p:grpSp>
      <p:sp>
        <p:nvSpPr>
          <p:cNvPr id="138" name="Google Shape;138;p3"/>
          <p:cNvSpPr/>
          <p:nvPr/>
        </p:nvSpPr>
        <p:spPr>
          <a:xfrm>
            <a:off x="5399175" y="2436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"/>
          <p:cNvSpPr/>
          <p:nvPr/>
        </p:nvSpPr>
        <p:spPr>
          <a:xfrm>
            <a:off x="819300" y="298665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3"/>
          <p:cNvSpPr/>
          <p:nvPr/>
        </p:nvSpPr>
        <p:spPr>
          <a:xfrm>
            <a:off x="4366725" y="70377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"/>
          <p:cNvSpPr/>
          <p:nvPr/>
        </p:nvSpPr>
        <p:spPr>
          <a:xfrm>
            <a:off x="819300" y="78827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4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147" name="Google Shape;147;p4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0.6</a:t>
              </a:r>
              <a:endParaRPr/>
            </a:p>
          </p:txBody>
        </p:sp>
        <p:sp>
          <p:nvSpPr>
            <p:cNvPr id="149" name="Google Shape;149;p4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0.36</a:t>
              </a:r>
              <a:endParaRPr/>
            </a:p>
          </p:txBody>
        </p:sp>
        <p:sp>
          <p:nvSpPr>
            <p:cNvPr id="150" name="Google Shape;150;p4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0.6</a:t>
              </a:r>
              <a:endParaRPr/>
            </a:p>
          </p:txBody>
        </p:sp>
      </p:grpSp>
      <p:grpSp>
        <p:nvGrpSpPr>
          <p:cNvPr id="151" name="Google Shape;151;p4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152" name="Google Shape;152;p4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4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0.72</a:t>
              </a:r>
              <a:endParaRPr/>
            </a:p>
          </p:txBody>
        </p:sp>
        <p:sp>
          <p:nvSpPr>
            <p:cNvPr id="154" name="Google Shape;154;p4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0.08</a:t>
              </a:r>
              <a:endParaRPr/>
            </a:p>
          </p:txBody>
        </p:sp>
        <p:sp>
          <p:nvSpPr>
            <p:cNvPr id="155" name="Google Shape;155;p4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/>
            </a:p>
          </p:txBody>
        </p:sp>
      </p:grpSp>
      <p:grpSp>
        <p:nvGrpSpPr>
          <p:cNvPr id="156" name="Google Shape;156;p4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157" name="Google Shape;157;p4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4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30</a:t>
              </a:r>
              <a:endParaRPr/>
            </a:p>
          </p:txBody>
        </p:sp>
        <p:sp>
          <p:nvSpPr>
            <p:cNvPr id="159" name="Google Shape;159;p4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0.5</a:t>
              </a:r>
              <a:endParaRPr/>
            </a:p>
          </p:txBody>
        </p:sp>
        <p:sp>
          <p:nvSpPr>
            <p:cNvPr id="160" name="Google Shape;160;p4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60</a:t>
              </a:r>
              <a:endParaRPr/>
            </a:p>
          </p:txBody>
        </p:sp>
      </p:grpSp>
      <p:sp>
        <p:nvSpPr>
          <p:cNvPr id="161" name="Google Shape;161;p4"/>
          <p:cNvSpPr/>
          <p:nvPr/>
        </p:nvSpPr>
        <p:spPr>
          <a:xfrm>
            <a:off x="2770150" y="30138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4"/>
          <p:cNvSpPr/>
          <p:nvPr/>
        </p:nvSpPr>
        <p:spPr>
          <a:xfrm>
            <a:off x="5396200" y="51525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4261850" y="2064775"/>
            <a:ext cx="906600" cy="7695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4" name="Google Shape;164;p4"/>
          <p:cNvGrpSpPr/>
          <p:nvPr/>
        </p:nvGrpSpPr>
        <p:grpSpPr>
          <a:xfrm rot="10800000">
            <a:off x="2625614" y="143331"/>
            <a:ext cx="4174500" cy="3598500"/>
            <a:chOff x="200578" y="501444"/>
            <a:chExt cx="4174500" cy="3598500"/>
          </a:xfrm>
        </p:grpSpPr>
        <p:sp>
          <p:nvSpPr>
            <p:cNvPr id="165" name="Google Shape;165;p4"/>
            <p:cNvSpPr/>
            <p:nvPr/>
          </p:nvSpPr>
          <p:spPr>
            <a:xfrm>
              <a:off x="200578" y="501444"/>
              <a:ext cx="4174500" cy="3598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4"/>
            <p:cNvSpPr txBox="1"/>
            <p:nvPr/>
          </p:nvSpPr>
          <p:spPr>
            <a:xfrm>
              <a:off x="1709057" y="1448930"/>
              <a:ext cx="1153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0.09</a:t>
              </a:r>
              <a:endParaRPr/>
            </a:p>
          </p:txBody>
        </p:sp>
        <p:sp>
          <p:nvSpPr>
            <p:cNvPr id="167" name="Google Shape;167;p4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 dirty="0"/>
            </a:p>
          </p:txBody>
        </p:sp>
        <p:sp>
          <p:nvSpPr>
            <p:cNvPr id="168" name="Google Shape;168;p4"/>
            <p:cNvSpPr txBox="1"/>
            <p:nvPr/>
          </p:nvSpPr>
          <p:spPr>
            <a:xfrm>
              <a:off x="2558399" y="3373775"/>
              <a:ext cx="1365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0.81</a:t>
              </a:r>
              <a:endParaRPr/>
            </a:p>
          </p:txBody>
        </p:sp>
      </p:grpSp>
      <p:sp>
        <p:nvSpPr>
          <p:cNvPr id="169" name="Google Shape;169;p4"/>
          <p:cNvSpPr/>
          <p:nvPr/>
        </p:nvSpPr>
        <p:spPr>
          <a:xfrm>
            <a:off x="2770150" y="78827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162;p4">
            <a:extLst>
              <a:ext uri="{FF2B5EF4-FFF2-40B4-BE49-F238E27FC236}">
                <a16:creationId xmlns:a16="http://schemas.microsoft.com/office/drawing/2014/main" id="{5263B3E1-2DCD-4945-B9A5-B24907D0150A}"/>
              </a:ext>
            </a:extLst>
          </p:cNvPr>
          <p:cNvSpPr/>
          <p:nvPr/>
        </p:nvSpPr>
        <p:spPr>
          <a:xfrm>
            <a:off x="5416509" y="261246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oogle Shape;174;p5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175" name="Google Shape;175;p5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5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0.9</a:t>
              </a:r>
              <a:endParaRPr/>
            </a:p>
          </p:txBody>
        </p:sp>
        <p:sp>
          <p:nvSpPr>
            <p:cNvPr id="177" name="Google Shape;177;p5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/>
            </a:p>
          </p:txBody>
        </p:sp>
        <p:sp>
          <p:nvSpPr>
            <p:cNvPr id="178" name="Google Shape;178;p5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8.1</a:t>
              </a:r>
              <a:endParaRPr/>
            </a:p>
          </p:txBody>
        </p:sp>
      </p:grpSp>
      <p:grpSp>
        <p:nvGrpSpPr>
          <p:cNvPr id="179" name="Google Shape;179;p5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180" name="Google Shape;180;p5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5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0.6</a:t>
              </a:r>
              <a:endParaRPr/>
            </a:p>
          </p:txBody>
        </p:sp>
        <p:sp>
          <p:nvSpPr>
            <p:cNvPr id="182" name="Google Shape;182;p5"/>
            <p:cNvSpPr txBox="1"/>
            <p:nvPr/>
          </p:nvSpPr>
          <p:spPr>
            <a:xfrm>
              <a:off x="769552" y="3335827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40</a:t>
              </a:r>
              <a:endParaRPr/>
            </a:p>
          </p:txBody>
        </p:sp>
        <p:sp>
          <p:nvSpPr>
            <p:cNvPr id="183" name="Google Shape;183;p5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24</a:t>
              </a:r>
              <a:endParaRPr/>
            </a:p>
          </p:txBody>
        </p:sp>
      </p:grpSp>
      <p:grpSp>
        <p:nvGrpSpPr>
          <p:cNvPr id="184" name="Google Shape;184;p5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185" name="Google Shape;185;p5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5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60</a:t>
              </a:r>
              <a:endParaRPr/>
            </a:p>
          </p:txBody>
        </p:sp>
        <p:sp>
          <p:nvSpPr>
            <p:cNvPr id="187" name="Google Shape;187;p5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0.3</a:t>
              </a:r>
              <a:endParaRPr/>
            </a:p>
          </p:txBody>
        </p:sp>
        <p:sp>
          <p:nvSpPr>
            <p:cNvPr id="188" name="Google Shape;188;p5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18</a:t>
              </a:r>
              <a:endParaRPr/>
            </a:p>
          </p:txBody>
        </p:sp>
      </p:grpSp>
      <p:sp>
        <p:nvSpPr>
          <p:cNvPr id="189" name="Google Shape;189;p5"/>
          <p:cNvSpPr/>
          <p:nvPr/>
        </p:nvSpPr>
        <p:spPr>
          <a:xfrm>
            <a:off x="4373225" y="21289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5"/>
          <p:cNvSpPr/>
          <p:nvPr/>
        </p:nvSpPr>
        <p:spPr>
          <a:xfrm>
            <a:off x="1828450" y="11527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5"/>
          <p:cNvSpPr/>
          <p:nvPr/>
        </p:nvSpPr>
        <p:spPr>
          <a:xfrm>
            <a:off x="829125" y="78698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5"/>
          <p:cNvSpPr/>
          <p:nvPr/>
        </p:nvSpPr>
        <p:spPr>
          <a:xfrm>
            <a:off x="5405525" y="51525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" name="Google Shape;193;p5"/>
          <p:cNvGrpSpPr/>
          <p:nvPr/>
        </p:nvGrpSpPr>
        <p:grpSpPr>
          <a:xfrm rot="10800000">
            <a:off x="2625614" y="5020452"/>
            <a:ext cx="4174500" cy="3598500"/>
            <a:chOff x="200578" y="501444"/>
            <a:chExt cx="4174500" cy="3598500"/>
          </a:xfrm>
        </p:grpSpPr>
        <p:sp>
          <p:nvSpPr>
            <p:cNvPr id="194" name="Google Shape;194;p5"/>
            <p:cNvSpPr/>
            <p:nvPr/>
          </p:nvSpPr>
          <p:spPr>
            <a:xfrm>
              <a:off x="200578" y="501444"/>
              <a:ext cx="4174500" cy="3598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5"/>
            <p:cNvSpPr txBox="1"/>
            <p:nvPr/>
          </p:nvSpPr>
          <p:spPr>
            <a:xfrm>
              <a:off x="1709057" y="1448930"/>
              <a:ext cx="1153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  <p:sp>
          <p:nvSpPr>
            <p:cNvPr id="196" name="Google Shape;196;p5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0.3</a:t>
              </a:r>
              <a:endParaRPr/>
            </a:p>
          </p:txBody>
        </p:sp>
        <p:sp>
          <p:nvSpPr>
            <p:cNvPr id="197" name="Google Shape;197;p5"/>
            <p:cNvSpPr txBox="1"/>
            <p:nvPr/>
          </p:nvSpPr>
          <p:spPr>
            <a:xfrm>
              <a:off x="2558399" y="337377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1.5</a:t>
              </a:r>
              <a:endParaRPr/>
            </a:p>
          </p:txBody>
        </p:sp>
      </p:grpSp>
      <p:sp>
        <p:nvSpPr>
          <p:cNvPr id="198" name="Google Shape;198;p5"/>
          <p:cNvSpPr/>
          <p:nvPr/>
        </p:nvSpPr>
        <p:spPr>
          <a:xfrm>
            <a:off x="4373225" y="70007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oogle Shape;203;p6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04" name="Google Shape;204;p6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6"/>
            <p:cNvSpPr txBox="1"/>
            <p:nvPr/>
          </p:nvSpPr>
          <p:spPr>
            <a:xfrm>
              <a:off x="1603259" y="1455559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4.5</a:t>
              </a:r>
              <a:endParaRPr/>
            </a:p>
          </p:txBody>
        </p:sp>
        <p:sp>
          <p:nvSpPr>
            <p:cNvPr id="206" name="Google Shape;206;p6"/>
            <p:cNvSpPr txBox="1"/>
            <p:nvPr/>
          </p:nvSpPr>
          <p:spPr>
            <a:xfrm>
              <a:off x="651659" y="3335828"/>
              <a:ext cx="1219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</a:t>
              </a: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07" name="Google Shape;207;p6"/>
            <p:cNvSpPr txBox="1"/>
            <p:nvPr/>
          </p:nvSpPr>
          <p:spPr>
            <a:xfrm>
              <a:off x="2558399" y="337377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</a:t>
              </a: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/>
            </a:p>
          </p:txBody>
        </p:sp>
      </p:grpSp>
      <p:grpSp>
        <p:nvGrpSpPr>
          <p:cNvPr id="208" name="Google Shape;208;p6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09" name="Google Shape;209;p6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0.9</a:t>
              </a:r>
              <a:endParaRPr/>
            </a:p>
          </p:txBody>
        </p:sp>
        <p:sp>
          <p:nvSpPr>
            <p:cNvPr id="211" name="Google Shape;211;p6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90</a:t>
              </a:r>
              <a:endParaRPr/>
            </a:p>
          </p:txBody>
        </p:sp>
        <p:sp>
          <p:nvSpPr>
            <p:cNvPr id="212" name="Google Shape;212;p6"/>
            <p:cNvSpPr txBox="1"/>
            <p:nvPr/>
          </p:nvSpPr>
          <p:spPr>
            <a:xfrm>
              <a:off x="2558399" y="3373775"/>
              <a:ext cx="1365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81</a:t>
              </a:r>
              <a:endParaRPr/>
            </a:p>
          </p:txBody>
        </p:sp>
      </p:grpSp>
      <p:grpSp>
        <p:nvGrpSpPr>
          <p:cNvPr id="213" name="Google Shape;213;p6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14" name="Google Shape;214;p6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 txBox="1"/>
            <p:nvPr/>
          </p:nvSpPr>
          <p:spPr>
            <a:xfrm>
              <a:off x="1709057" y="1448930"/>
              <a:ext cx="1153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7.</a:t>
              </a: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216" name="Google Shape;216;p6"/>
            <p:cNvSpPr txBox="1"/>
            <p:nvPr/>
          </p:nvSpPr>
          <p:spPr>
            <a:xfrm>
              <a:off x="651659" y="3335828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0.6</a:t>
              </a:r>
              <a:endParaRPr/>
            </a:p>
          </p:txBody>
        </p:sp>
        <p:sp>
          <p:nvSpPr>
            <p:cNvPr id="217" name="Google Shape;217;p6"/>
            <p:cNvSpPr txBox="1"/>
            <p:nvPr/>
          </p:nvSpPr>
          <p:spPr>
            <a:xfrm>
              <a:off x="2558399" y="337377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</p:grpSp>
      <p:sp>
        <p:nvSpPr>
          <p:cNvPr id="218" name="Google Shape;218;p6"/>
          <p:cNvSpPr/>
          <p:nvPr/>
        </p:nvSpPr>
        <p:spPr>
          <a:xfrm>
            <a:off x="4373225" y="21289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6"/>
          <p:cNvSpPr/>
          <p:nvPr/>
        </p:nvSpPr>
        <p:spPr>
          <a:xfrm>
            <a:off x="815300" y="30009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6"/>
          <p:cNvSpPr/>
          <p:nvPr/>
        </p:nvSpPr>
        <p:spPr>
          <a:xfrm>
            <a:off x="867600" y="78841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21;p6"/>
          <p:cNvGrpSpPr/>
          <p:nvPr/>
        </p:nvGrpSpPr>
        <p:grpSpPr>
          <a:xfrm rot="10800000">
            <a:off x="2632164" y="5110177"/>
            <a:ext cx="4174500" cy="3598500"/>
            <a:chOff x="200578" y="501444"/>
            <a:chExt cx="4174500" cy="3598500"/>
          </a:xfrm>
        </p:grpSpPr>
        <p:sp>
          <p:nvSpPr>
            <p:cNvPr id="222" name="Google Shape;222;p6"/>
            <p:cNvSpPr/>
            <p:nvPr/>
          </p:nvSpPr>
          <p:spPr>
            <a:xfrm>
              <a:off x="200578" y="501444"/>
              <a:ext cx="4174500" cy="3598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6"/>
            <p:cNvSpPr txBox="1"/>
            <p:nvPr/>
          </p:nvSpPr>
          <p:spPr>
            <a:xfrm>
              <a:off x="1709057" y="1448930"/>
              <a:ext cx="1153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/>
            </a:p>
          </p:txBody>
        </p:sp>
        <p:sp>
          <p:nvSpPr>
            <p:cNvPr id="224" name="Google Shape;224;p6"/>
            <p:cNvSpPr txBox="1"/>
            <p:nvPr/>
          </p:nvSpPr>
          <p:spPr>
            <a:xfrm>
              <a:off x="651659" y="3335828"/>
              <a:ext cx="12198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0.6</a:t>
              </a:r>
              <a:endParaRPr/>
            </a:p>
          </p:txBody>
        </p:sp>
        <p:sp>
          <p:nvSpPr>
            <p:cNvPr id="225" name="Google Shape;225;p6"/>
            <p:cNvSpPr txBox="1"/>
            <p:nvPr/>
          </p:nvSpPr>
          <p:spPr>
            <a:xfrm>
              <a:off x="2558399" y="337377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3.6</a:t>
              </a:r>
              <a:endParaRPr/>
            </a:p>
          </p:txBody>
        </p:sp>
      </p:grpSp>
      <p:sp>
        <p:nvSpPr>
          <p:cNvPr id="226" name="Google Shape;226;p6"/>
          <p:cNvSpPr/>
          <p:nvPr/>
        </p:nvSpPr>
        <p:spPr>
          <a:xfrm>
            <a:off x="4366725" y="71162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Google Shape;231;p7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32" name="Google Shape;232;p7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7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20</a:t>
              </a:r>
              <a:endParaRPr/>
            </a:p>
          </p:txBody>
        </p:sp>
        <p:sp>
          <p:nvSpPr>
            <p:cNvPr id="234" name="Google Shape;234;p7"/>
            <p:cNvSpPr txBox="1"/>
            <p:nvPr/>
          </p:nvSpPr>
          <p:spPr>
            <a:xfrm>
              <a:off x="651658" y="3335828"/>
              <a:ext cx="1455659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40</a:t>
              </a:r>
              <a:endParaRPr/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0.5</a:t>
              </a:r>
              <a:endParaRPr/>
            </a:p>
          </p:txBody>
        </p:sp>
      </p:grpSp>
      <p:grpSp>
        <p:nvGrpSpPr>
          <p:cNvPr id="236" name="Google Shape;236;p7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37" name="Google Shape;237;p7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7"/>
            <p:cNvSpPr txBox="1"/>
            <p:nvPr/>
          </p:nvSpPr>
          <p:spPr>
            <a:xfrm>
              <a:off x="1709057" y="1448930"/>
              <a:ext cx="1153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7.5</a:t>
              </a:r>
              <a:endParaRPr/>
            </a:p>
          </p:txBody>
        </p:sp>
        <p:sp>
          <p:nvSpPr>
            <p:cNvPr id="239" name="Google Shape;239;p7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240" name="Google Shape;240;p7"/>
            <p:cNvSpPr txBox="1"/>
            <p:nvPr/>
          </p:nvSpPr>
          <p:spPr>
            <a:xfrm>
              <a:off x="2558399" y="3373775"/>
              <a:ext cx="1365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2.5</a:t>
              </a:r>
              <a:endParaRPr/>
            </a:p>
          </p:txBody>
        </p:sp>
      </p:grpSp>
      <p:grpSp>
        <p:nvGrpSpPr>
          <p:cNvPr id="241" name="Google Shape;241;p7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42" name="Google Shape;242;p7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7"/>
            <p:cNvSpPr txBox="1"/>
            <p:nvPr/>
          </p:nvSpPr>
          <p:spPr>
            <a:xfrm>
              <a:off x="1603259" y="1449355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.8</a:t>
              </a:r>
              <a:endParaRPr/>
            </a:p>
          </p:txBody>
        </p:sp>
        <p:sp>
          <p:nvSpPr>
            <p:cNvPr id="244" name="Google Shape;244;p7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0.4</a:t>
              </a:r>
              <a:endParaRPr/>
            </a:p>
          </p:txBody>
        </p:sp>
        <p:sp>
          <p:nvSpPr>
            <p:cNvPr id="245" name="Google Shape;245;p7"/>
            <p:cNvSpPr txBox="1"/>
            <p:nvPr/>
          </p:nvSpPr>
          <p:spPr>
            <a:xfrm>
              <a:off x="2620744" y="3335827"/>
              <a:ext cx="13656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12</a:t>
              </a:r>
              <a:endParaRPr/>
            </a:p>
          </p:txBody>
        </p:sp>
      </p:grpSp>
      <p:sp>
        <p:nvSpPr>
          <p:cNvPr id="246" name="Google Shape;246;p7"/>
          <p:cNvSpPr/>
          <p:nvPr/>
        </p:nvSpPr>
        <p:spPr>
          <a:xfrm>
            <a:off x="5412025" y="2565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7"/>
          <p:cNvSpPr/>
          <p:nvPr/>
        </p:nvSpPr>
        <p:spPr>
          <a:xfrm>
            <a:off x="2794300" y="3012300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7"/>
          <p:cNvSpPr/>
          <p:nvPr/>
        </p:nvSpPr>
        <p:spPr>
          <a:xfrm>
            <a:off x="3408375" y="51012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7"/>
          <p:cNvSpPr/>
          <p:nvPr/>
        </p:nvSpPr>
        <p:spPr>
          <a:xfrm>
            <a:off x="803475" y="786987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0" name="Google Shape;250;p7"/>
          <p:cNvGrpSpPr/>
          <p:nvPr/>
        </p:nvGrpSpPr>
        <p:grpSpPr>
          <a:xfrm rot="10800000">
            <a:off x="2625614" y="5020452"/>
            <a:ext cx="4174500" cy="3598500"/>
            <a:chOff x="200578" y="501444"/>
            <a:chExt cx="4174500" cy="3598500"/>
          </a:xfrm>
        </p:grpSpPr>
        <p:sp>
          <p:nvSpPr>
            <p:cNvPr id="251" name="Google Shape;251;p7"/>
            <p:cNvSpPr/>
            <p:nvPr/>
          </p:nvSpPr>
          <p:spPr>
            <a:xfrm>
              <a:off x="200578" y="501444"/>
              <a:ext cx="4174500" cy="3598500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7"/>
            <p:cNvSpPr txBox="1"/>
            <p:nvPr/>
          </p:nvSpPr>
          <p:spPr>
            <a:xfrm>
              <a:off x="1600993" y="1265666"/>
              <a:ext cx="13005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3.2</a:t>
              </a:r>
              <a:endParaRPr/>
            </a:p>
          </p:txBody>
        </p:sp>
        <p:sp>
          <p:nvSpPr>
            <p:cNvPr id="253" name="Google Shape;253;p7"/>
            <p:cNvSpPr txBox="1"/>
            <p:nvPr/>
          </p:nvSpPr>
          <p:spPr>
            <a:xfrm>
              <a:off x="651659" y="3335828"/>
              <a:ext cx="1219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0.4</a:t>
              </a:r>
              <a:endParaRPr/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2558399" y="3373775"/>
              <a:ext cx="1365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/>
            </a:p>
          </p:txBody>
        </p:sp>
      </p:grpSp>
      <p:sp>
        <p:nvSpPr>
          <p:cNvPr id="255" name="Google Shape;255;p7"/>
          <p:cNvSpPr/>
          <p:nvPr/>
        </p:nvSpPr>
        <p:spPr>
          <a:xfrm>
            <a:off x="3408375" y="5101225"/>
            <a:ext cx="692400" cy="654000"/>
          </a:xfrm>
          <a:prstGeom prst="ellipse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oogle Shape;260;p8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61" name="Google Shape;261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3" name="Google Shape;263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4" name="Google Shape;264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65" name="Google Shape;265;p8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66" name="Google Shape;266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8" name="Google Shape;268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69" name="Google Shape;269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70" name="Google Shape;270;p8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71" name="Google Shape;271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3" name="Google Shape;273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4" name="Google Shape;274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75" name="Google Shape;275;p8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276" name="Google Shape;276;p8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8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8" name="Google Shape;278;p8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79" name="Google Shape;279;p8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9"/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285" name="Google Shape;285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87" name="Google Shape;287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88" name="Google Shape;288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89" name="Google Shape;289;p9"/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290" name="Google Shape;290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92" name="Google Shape;292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93" name="Google Shape;293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94" name="Google Shape;294;p9"/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295" name="Google Shape;295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97" name="Google Shape;297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298" name="Google Shape;298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  <p:grpSp>
        <p:nvGrpSpPr>
          <p:cNvPr id="299" name="Google Shape;299;p9"/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300" name="Google Shape;300;p9"/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>
                <a:gd name="adj" fmla="val 50000"/>
              </a:avLst>
            </a:pr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9"/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302" name="Google Shape;302;p9"/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  <p:sp>
          <p:nvSpPr>
            <p:cNvPr id="303" name="Google Shape;303;p9"/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????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</Words>
  <Application>Microsoft Macintosh PowerPoint</Application>
  <PresentationFormat>On-screen Show (4:3)</PresentationFormat>
  <Paragraphs>99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Directions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Directions</dc:title>
  <dc:creator>John J. SanGiovanni</dc:creator>
  <cp:lastModifiedBy>Bay-Williams,Jennifer M</cp:lastModifiedBy>
  <cp:revision>2</cp:revision>
  <dcterms:created xsi:type="dcterms:W3CDTF">2020-12-16T13:49:23Z</dcterms:created>
  <dcterms:modified xsi:type="dcterms:W3CDTF">2021-12-08T18:53:01Z</dcterms:modified>
</cp:coreProperties>
</file>