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fQVoFlj0wY7wQxYNcQB0CazJC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8DDED70-F44D-4C13-A771-C765CD148A4D}">
  <a:tblStyle styleId="{28DDED70-F44D-4C13-A771-C765CD148A4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8477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66920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804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07413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4016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1036852096"/>
                  </p:ext>
                </p:extLst>
              </p:nvPr>
            </p:nvGraphicFramePr>
            <p:xfrm>
              <a:off x="965415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2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? = 2.6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2.6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?=2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3000" dirty="0"/>
                            <a:t>2.6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2=?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1.3 = 0.26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0.26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?=1.3</m:t>
                              </m:r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3000" dirty="0"/>
                            <a:t>0.26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1.3=?</m:t>
                              </m:r>
                            </m:oMath>
                          </a14:m>
                          <a:endParaRPr lang="en-US"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0.4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7 = ?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7 = 0.4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0.4 = 7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0.4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? = 0.28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0.28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? = 0.4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3000" dirty="0"/>
                            <a:t>0.28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0.4 =</a:t>
                          </a:r>
                          <a:r>
                            <a:rPr lang="en-US" sz="3000" baseline="0" dirty="0"/>
                            <a:t> ?</a:t>
                          </a:r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1036852096"/>
                  </p:ext>
                </p:extLst>
              </p:nvPr>
            </p:nvGraphicFramePr>
            <p:xfrm>
              <a:off x="965415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787" r="-196220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4286" t="-787" r="-103929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241" t="-787" r="-345" b="-2992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101587" r="-196220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4286" t="-101587" r="-103929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241" t="-101587" r="-345" b="-2015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200000" r="-19622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4286" t="-200000" r="-10392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241" t="-200000" r="-345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302381" r="-196220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4286" t="-302381" r="-103929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241" t="-302381" r="-345" b="-7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ADC77B4E-1AA8-1B40-9D64-FB92ABA6EC17}"/>
              </a:ext>
            </a:extLst>
          </p:cNvPr>
          <p:cNvSpPr/>
          <p:nvPr/>
        </p:nvSpPr>
        <p:spPr>
          <a:xfrm>
            <a:off x="297510" y="220700"/>
            <a:ext cx="485389" cy="6143946"/>
          </a:xfrm>
          <a:prstGeom prst="rect">
            <a:avLst/>
          </a:prstGeom>
        </p:spPr>
        <p:txBody>
          <a:bodyPr vert="wordArtVert" wrap="square">
            <a:spAutoFit/>
          </a:bodyPr>
          <a:lstStyle/>
          <a:p>
            <a:r>
              <a:rPr lang="en-US" sz="1800" dirty="0"/>
              <a:t>SPOON SCRAMBLE SET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AFF1D0-CBE7-55F9-9683-75414FFF5B5C}"/>
              </a:ext>
            </a:extLst>
          </p:cNvPr>
          <p:cNvSpPr txBox="1"/>
          <p:nvPr/>
        </p:nvSpPr>
        <p:spPr>
          <a:xfrm flipH="1">
            <a:off x="8449489" y="6611779"/>
            <a:ext cx="48855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see PDF in case the formatting of this file changes.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3883438011"/>
                  </p:ext>
                </p:extLst>
              </p:nvPr>
            </p:nvGraphicFramePr>
            <p:xfrm>
              <a:off x="821577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3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? = 13.8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13.8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?=3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3000" dirty="0"/>
                            <a:t>13.8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3=?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1.3 = 0.91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0.91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?=1.3</m:t>
                              </m:r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3000" dirty="0"/>
                            <a:t>0.91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1.3=?</m:t>
                              </m:r>
                            </m:oMath>
                          </a14:m>
                          <a:endParaRPr lang="en-US"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0.6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8 = ?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8 = 0.6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0.6 = 8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0.3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? = 0.27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0.27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? = 0.3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3000" dirty="0"/>
                            <a:t>0.27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0.3 =</a:t>
                          </a:r>
                          <a:r>
                            <a:rPr lang="en-US" sz="3000" baseline="0" dirty="0"/>
                            <a:t> ?</a:t>
                          </a:r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3883438011"/>
                  </p:ext>
                </p:extLst>
              </p:nvPr>
            </p:nvGraphicFramePr>
            <p:xfrm>
              <a:off x="821577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787" r="-196564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787" r="-103559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787" r="-345" b="-2992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101587" r="-196564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101587" r="-103559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101587" r="-345" b="-2015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200000" r="-19656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200000" r="-10355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200000" r="-345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302381" r="-196564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302381" r="-103559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302381" r="-345" b="-7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71D6036-1F6A-FF4A-823C-3DD9F03C9DDD}"/>
              </a:ext>
            </a:extLst>
          </p:cNvPr>
          <p:cNvSpPr txBox="1"/>
          <p:nvPr/>
        </p:nvSpPr>
        <p:spPr>
          <a:xfrm>
            <a:off x="232060" y="595901"/>
            <a:ext cx="451983" cy="55685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1600" dirty="0"/>
              <a:t>SPOON SCRAMBLE SET 2</a:t>
            </a:r>
          </a:p>
        </p:txBody>
      </p:sp>
    </p:spTree>
    <p:extLst>
      <p:ext uri="{BB962C8B-B14F-4D97-AF65-F5344CB8AC3E}">
        <p14:creationId xmlns:p14="http://schemas.microsoft.com/office/powerpoint/2010/main" val="4082910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2690261963"/>
                  </p:ext>
                </p:extLst>
              </p:nvPr>
            </p:nvGraphicFramePr>
            <p:xfrm>
              <a:off x="821577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4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? = 12.8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12.8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?=4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3000" dirty="0"/>
                            <a:t>12.8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4=?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1.7 = 0.68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0.68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?=1.7</m:t>
                              </m:r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3000" dirty="0"/>
                            <a:t>0.68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1.7=?</m:t>
                              </m:r>
                            </m:oMath>
                          </a14:m>
                          <a:endParaRPr lang="en-US"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0.7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6 = ?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6 = 0.7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0.7 = 6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0.4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? = 0.32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0.32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? = 0.4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3000" dirty="0"/>
                            <a:t>0.32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0.4 =</a:t>
                          </a:r>
                          <a:r>
                            <a:rPr lang="en-US" sz="3000" baseline="0" dirty="0"/>
                            <a:t> ?</a:t>
                          </a:r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2690261963"/>
                  </p:ext>
                </p:extLst>
              </p:nvPr>
            </p:nvGraphicFramePr>
            <p:xfrm>
              <a:off x="821577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787" r="-196564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787" r="-103559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787" r="-345" b="-2992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101587" r="-196564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101587" r="-103559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101587" r="-345" b="-2015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200000" r="-19656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200000" r="-10355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200000" r="-345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302381" r="-196564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302381" r="-103559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302381" r="-345" b="-7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71D6036-1F6A-FF4A-823C-3DD9F03C9DDD}"/>
              </a:ext>
            </a:extLst>
          </p:cNvPr>
          <p:cNvSpPr txBox="1"/>
          <p:nvPr/>
        </p:nvSpPr>
        <p:spPr>
          <a:xfrm>
            <a:off x="232060" y="595901"/>
            <a:ext cx="451983" cy="55685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1600" dirty="0"/>
              <a:t>SPOON SCRAMBLE SET 3</a:t>
            </a:r>
          </a:p>
        </p:txBody>
      </p:sp>
    </p:spTree>
    <p:extLst>
      <p:ext uri="{BB962C8B-B14F-4D97-AF65-F5344CB8AC3E}">
        <p14:creationId xmlns:p14="http://schemas.microsoft.com/office/powerpoint/2010/main" val="2477914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1042932479"/>
                  </p:ext>
                </p:extLst>
              </p:nvPr>
            </p:nvGraphicFramePr>
            <p:xfrm>
              <a:off x="821577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 </m:t>
                              </m:r>
                            </m:oMath>
                          </a14:m>
                          <a:r>
                            <a:rPr lang="en-US" sz="3000" dirty="0"/>
                            <a:t>? =</a:t>
                          </a:r>
                          <a:r>
                            <a:rPr lang="en-US" sz="3000" baseline="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?=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=?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= 2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2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?=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3000" dirty="0"/>
                            <a:t>2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=?</m:t>
                              </m:r>
                            </m:oMath>
                          </a14:m>
                          <a:endParaRPr lang="en-US"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= ?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2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?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? = 2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2 =</a:t>
                          </a:r>
                          <a:r>
                            <a:rPr lang="en-US" sz="3000" baseline="0" dirty="0"/>
                            <a:t> ?</a:t>
                          </a:r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1042932479"/>
                  </p:ext>
                </p:extLst>
              </p:nvPr>
            </p:nvGraphicFramePr>
            <p:xfrm>
              <a:off x="821577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787" r="-196564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787" r="-103559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787" r="-345" b="-2992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101587" r="-196564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101587" r="-103559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101587" r="-345" b="-2015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200000" r="-19656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200000" r="-10355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200000" r="-345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302381" r="-196564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302381" r="-103559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302381" r="-345" b="-7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71D6036-1F6A-FF4A-823C-3DD9F03C9DDD}"/>
              </a:ext>
            </a:extLst>
          </p:cNvPr>
          <p:cNvSpPr txBox="1"/>
          <p:nvPr/>
        </p:nvSpPr>
        <p:spPr>
          <a:xfrm>
            <a:off x="232060" y="595901"/>
            <a:ext cx="451983" cy="55685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1600" dirty="0"/>
              <a:t>SPOON SCRAMBLE SET 4</a:t>
            </a:r>
          </a:p>
        </p:txBody>
      </p:sp>
    </p:spTree>
    <p:extLst>
      <p:ext uri="{BB962C8B-B14F-4D97-AF65-F5344CB8AC3E}">
        <p14:creationId xmlns:p14="http://schemas.microsoft.com/office/powerpoint/2010/main" val="4201136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3039190512"/>
                  </p:ext>
                </p:extLst>
              </p:nvPr>
            </p:nvGraphicFramePr>
            <p:xfrm>
              <a:off x="821577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 </m:t>
                              </m:r>
                            </m:oMath>
                          </a14:m>
                          <a:r>
                            <a:rPr lang="en-US" sz="3000" dirty="0"/>
                            <a:t>? =</a:t>
                          </a:r>
                          <a:r>
                            <a:rPr lang="en-US" sz="3000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b="0" i="1" baseline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baseline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2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?=</m:t>
                                </m:r>
                                <m:f>
                                  <m:f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8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3000" b="0" i="1" baseline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=?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?=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=?</m:t>
                              </m:r>
                            </m:oMath>
                          </a14:m>
                          <a:endParaRPr lang="en-US"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= ?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5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?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? = 5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5 =</a:t>
                          </a:r>
                          <a:r>
                            <a:rPr lang="en-US" sz="3000" baseline="0" dirty="0"/>
                            <a:t> ?</a:t>
                          </a:r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3039190512"/>
                  </p:ext>
                </p:extLst>
              </p:nvPr>
            </p:nvGraphicFramePr>
            <p:xfrm>
              <a:off x="821577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787" r="-196564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787" r="-103559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787" r="-345" b="-2992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101587" r="-196564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101587" r="-103559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101587" r="-345" b="-2015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200000" r="-19656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200000" r="-10355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200000" r="-345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302381" r="-196564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302381" r="-103559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302381" r="-345" b="-7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71D6036-1F6A-FF4A-823C-3DD9F03C9DDD}"/>
              </a:ext>
            </a:extLst>
          </p:cNvPr>
          <p:cNvSpPr txBox="1"/>
          <p:nvPr/>
        </p:nvSpPr>
        <p:spPr>
          <a:xfrm>
            <a:off x="232060" y="595901"/>
            <a:ext cx="452047" cy="55685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1600" dirty="0"/>
              <a:t>SPOON SCRAMBLE SET 5</a:t>
            </a:r>
          </a:p>
        </p:txBody>
      </p:sp>
    </p:spTree>
    <p:extLst>
      <p:ext uri="{BB962C8B-B14F-4D97-AF65-F5344CB8AC3E}">
        <p14:creationId xmlns:p14="http://schemas.microsoft.com/office/powerpoint/2010/main" val="3170998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157019812"/>
                  </p:ext>
                </p:extLst>
              </p:nvPr>
            </p:nvGraphicFramePr>
            <p:xfrm>
              <a:off x="821577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 </m:t>
                              </m:r>
                            </m:oMath>
                          </a14:m>
                          <a:r>
                            <a:rPr lang="en-US" sz="3000" dirty="0"/>
                            <a:t>? =</a:t>
                          </a:r>
                          <a:r>
                            <a:rPr lang="en-US" sz="3000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b="0" i="1" baseline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baseline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2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÷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?=</m:t>
                                </m:r>
                                <m:f>
                                  <m:f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8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3000" b="0" i="1" baseline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=?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?=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=?</m:t>
                              </m:r>
                            </m:oMath>
                          </a14:m>
                          <a:endParaRPr lang="en-US"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 = ?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3000" dirty="0"/>
                            <a:t>?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000" dirty="0"/>
                            <a:t>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000"/>
                            <a:buFont typeface="Calibri"/>
                            <a:buNone/>
                          </a:pPr>
                          <a:r>
                            <a:rPr lang="en-US" sz="3000" dirty="0"/>
                            <a:t>6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3000" dirty="0"/>
                            <a:t> ?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? = 6 </a:t>
                          </a:r>
                          <a:endParaRPr sz="3000" dirty="0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00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000" b="0" i="1" baseline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3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3000" dirty="0"/>
                            <a:t> 6 =</a:t>
                          </a:r>
                          <a:r>
                            <a:rPr lang="en-US" sz="3000" baseline="0" dirty="0"/>
                            <a:t> ?</a:t>
                          </a:r>
                          <a:r>
                            <a:rPr lang="en-US" sz="3000" dirty="0"/>
                            <a:t> </a:t>
                          </a:r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157019812"/>
                  </p:ext>
                </p:extLst>
              </p:nvPr>
            </p:nvGraphicFramePr>
            <p:xfrm>
              <a:off x="821577" y="220700"/>
              <a:ext cx="10929075" cy="6416600"/>
            </p:xfrm>
            <a:graphic>
              <a:graphicData uri="http://schemas.openxmlformats.org/drawingml/2006/table">
                <a:tbl>
                  <a:tblPr>
                    <a:noFill/>
                    <a:tableStyleId>{28DDED70-F44D-4C13-A771-C765CD148A4D}</a:tableStyleId>
                  </a:tblPr>
                  <a:tblGrid>
                    <a:gridCol w="36928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543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81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787" r="-196564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787" r="-103559" b="-299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787" r="-345" b="-2992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101587" r="-196564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101587" r="-103559" b="-20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101587" r="-345" b="-2015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200000" r="-19656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200000" r="-10355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200000" r="-345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041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44" t="-302381" r="-196564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3915" t="-302381" r="-103559" b="-7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34300" marB="343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97586" t="-302381" r="-345" b="-7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71D6036-1F6A-FF4A-823C-3DD9F03C9DDD}"/>
              </a:ext>
            </a:extLst>
          </p:cNvPr>
          <p:cNvSpPr txBox="1"/>
          <p:nvPr/>
        </p:nvSpPr>
        <p:spPr>
          <a:xfrm>
            <a:off x="232060" y="595901"/>
            <a:ext cx="452047" cy="55685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1600" dirty="0"/>
              <a:t>SPOON SCRAMBLE SET 6</a:t>
            </a:r>
          </a:p>
        </p:txBody>
      </p:sp>
    </p:spTree>
    <p:extLst>
      <p:ext uri="{BB962C8B-B14F-4D97-AF65-F5344CB8AC3E}">
        <p14:creationId xmlns:p14="http://schemas.microsoft.com/office/powerpoint/2010/main" val="315853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378</Words>
  <Application>Microsoft Office PowerPoint</Application>
  <PresentationFormat>Widescreen</PresentationFormat>
  <Paragraphs>85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Danita Mapes</cp:lastModifiedBy>
  <cp:revision>7</cp:revision>
  <dcterms:created xsi:type="dcterms:W3CDTF">2021-04-21T02:00:42Z</dcterms:created>
  <dcterms:modified xsi:type="dcterms:W3CDTF">2023-03-22T17:25:55Z</dcterms:modified>
</cp:coreProperties>
</file>