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9144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914400" y="1496484"/>
            <a:ext cx="103632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4802717"/>
            <a:ext cx="91440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lvl="1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sz="2667"/>
            </a:lvl2pPr>
            <a:lvl3pPr lvl="2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4pPr>
            <a:lvl5pPr lvl="4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5pPr>
            <a:lvl6pPr lvl="5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6pPr>
            <a:lvl7pPr lvl="6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7pPr>
            <a:lvl8pPr lvl="7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8pPr>
            <a:lvl9pPr lvl="8" algn="ctr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195108" y="77259"/>
            <a:ext cx="5801784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6164792" y="3046943"/>
            <a:ext cx="7749117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830792" y="494243"/>
            <a:ext cx="7749117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1" y="2279653"/>
            <a:ext cx="10515600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1" y="6119286"/>
            <a:ext cx="10515600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667"/>
              <a:buNone/>
              <a:defRPr sz="266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888888"/>
              </a:buClr>
              <a:buSzPts val="2133"/>
              <a:buNone/>
              <a:defRPr sz="2133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2434167"/>
            <a:ext cx="51816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2434167"/>
            <a:ext cx="51816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9" y="2241551"/>
            <a:ext cx="5157787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9" y="3340100"/>
            <a:ext cx="5157787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1" y="2241551"/>
            <a:ext cx="5183188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None/>
              <a:defRPr b="1" sz="2667"/>
            </a:lvl2pPr>
            <a:lvl3pPr indent="-2286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4pPr>
            <a:lvl5pPr indent="-2286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5pPr>
            <a:lvl6pPr indent="-2286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6pPr>
            <a:lvl7pPr indent="-2286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7pPr>
            <a:lvl8pPr indent="-2286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8pPr>
            <a:lvl9pPr indent="-2286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b="1" sz="2133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1" y="3340100"/>
            <a:ext cx="5183188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609600"/>
            <a:ext cx="3932237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1316569"/>
            <a:ext cx="6172200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9554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4267"/>
              <a:buChar char="•"/>
              <a:defRPr sz="4267"/>
            </a:lvl1pPr>
            <a:lvl2pPr indent="-465645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733"/>
              <a:buChar char="•"/>
              <a:defRPr sz="3733"/>
            </a:lvl2pPr>
            <a:lvl3pPr indent="-4318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397954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4pPr>
            <a:lvl5pPr indent="-397954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5pPr>
            <a:lvl6pPr indent="-397954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6pPr>
            <a:lvl7pPr indent="-397954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7pPr>
            <a:lvl8pPr indent="-397954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8pPr>
            <a:lvl9pPr indent="-397954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Char char="•"/>
              <a:defRPr sz="2667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743200"/>
            <a:ext cx="3932237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1pPr>
            <a:lvl2pPr indent="-2286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2pPr>
            <a:lvl3pPr indent="-2286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4pPr>
            <a:lvl5pPr indent="-2286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5pPr>
            <a:lvl6pPr indent="-2286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indent="-2286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indent="-2286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indent="-2286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609600"/>
            <a:ext cx="3932237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67"/>
              <a:buFont typeface="Calibri"/>
              <a:buNone/>
              <a:defRPr sz="42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1316569"/>
            <a:ext cx="6172200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743200"/>
            <a:ext cx="3932237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133"/>
              <a:buNone/>
              <a:defRPr sz="2133"/>
            </a:lvl1pPr>
            <a:lvl2pPr indent="-228600" lvl="1" marL="914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None/>
              <a:defRPr sz="1867"/>
            </a:lvl2pPr>
            <a:lvl3pPr indent="-228600" lvl="2" marL="1371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4pPr>
            <a:lvl5pPr indent="-228600" lvl="4" marL="22860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5pPr>
            <a:lvl6pPr indent="-228600" lvl="5" marL="27432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6pPr>
            <a:lvl7pPr indent="-228600" lvl="6" marL="32004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7pPr>
            <a:lvl8pPr indent="-228600" lvl="7" marL="36576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8pPr>
            <a:lvl9pPr indent="-228600" lvl="8" marL="411480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None/>
              <a:defRPr sz="1333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67"/>
              <a:buFont typeface="Calibri"/>
              <a:buNone/>
              <a:defRPr b="0" i="0" sz="58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65645" lvl="0" marL="457200" marR="0" rtl="0" algn="l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•"/>
              <a:defRPr b="0" i="0" sz="37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97954" lvl="2" marL="13716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b="0" i="0" sz="26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81000" lvl="5" marL="27432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81000" lvl="6" marL="32004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81000" lvl="7" marL="36576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81000" lvl="8" marL="4114800" marR="0" rtl="0" algn="l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54845" y="188751"/>
            <a:ext cx="11324582" cy="52794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Proportion Placemat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 flipH="1" rot="10800000">
            <a:off x="457201" y="4526281"/>
            <a:ext cx="4453466" cy="4571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3"/>
          <p:cNvGrpSpPr/>
          <p:nvPr/>
        </p:nvGrpSpPr>
        <p:grpSpPr>
          <a:xfrm>
            <a:off x="5350478" y="4235900"/>
            <a:ext cx="1191589" cy="652437"/>
            <a:chOff x="5086865" y="2129481"/>
            <a:chExt cx="1252151" cy="391298"/>
          </a:xfrm>
        </p:grpSpPr>
        <p:sp>
          <p:nvSpPr>
            <p:cNvPr id="92" name="Google Shape;92;p13"/>
            <p:cNvSpPr/>
            <p:nvPr/>
          </p:nvSpPr>
          <p:spPr>
            <a:xfrm>
              <a:off x="5086865" y="2129481"/>
              <a:ext cx="1252151" cy="119449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086865" y="2401330"/>
              <a:ext cx="1252151" cy="119449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13"/>
          <p:cNvSpPr/>
          <p:nvPr/>
        </p:nvSpPr>
        <p:spPr>
          <a:xfrm flipH="1" rot="10800000">
            <a:off x="6891867" y="4565614"/>
            <a:ext cx="4739962" cy="4571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