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1"/>
    <p:restoredTop sz="96296"/>
  </p:normalViewPr>
  <p:slideViewPr>
    <p:cSldViewPr snapToGrid="0" snapToObjects="1">
      <p:cViewPr>
        <p:scale>
          <a:sx n="150" d="100"/>
          <a:sy n="150" d="100"/>
        </p:scale>
        <p:origin x="1317" y="-2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Paper Clip Connections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55455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 1 places paper clips on a number in the column and row outside of the grid. The player puts a counter on the product and shares the related division problem. Player 2 moves one or both paper clips one space in either direction, places their counter on the product, and shares the related division problem. The first player to get five in a row wins.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DAB4F66-9077-D541-AB9F-E63D4E11D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009837"/>
              </p:ext>
            </p:extLst>
          </p:nvPr>
        </p:nvGraphicFramePr>
        <p:xfrm>
          <a:off x="234181" y="1637483"/>
          <a:ext cx="6261213" cy="69231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8759">
                  <a:extLst>
                    <a:ext uri="{9D8B030D-6E8A-4147-A177-3AD203B41FA5}">
                      <a16:colId xmlns:a16="http://schemas.microsoft.com/office/drawing/2014/main" val="3700254990"/>
                    </a:ext>
                  </a:extLst>
                </a:gridCol>
                <a:gridCol w="698759">
                  <a:extLst>
                    <a:ext uri="{9D8B030D-6E8A-4147-A177-3AD203B41FA5}">
                      <a16:colId xmlns:a16="http://schemas.microsoft.com/office/drawing/2014/main" val="79383582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002822252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3740237104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934909476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154252807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2724008765"/>
                    </a:ext>
                  </a:extLst>
                </a:gridCol>
                <a:gridCol w="698132">
                  <a:extLst>
                    <a:ext uri="{9D8B030D-6E8A-4147-A177-3AD203B41FA5}">
                      <a16:colId xmlns:a16="http://schemas.microsoft.com/office/drawing/2014/main" val="4218879479"/>
                    </a:ext>
                  </a:extLst>
                </a:gridCol>
                <a:gridCol w="674903">
                  <a:extLst>
                    <a:ext uri="{9D8B030D-6E8A-4147-A177-3AD203B41FA5}">
                      <a16:colId xmlns:a16="http://schemas.microsoft.com/office/drawing/2014/main" val="2504096659"/>
                    </a:ext>
                  </a:extLst>
                </a:gridCol>
              </a:tblGrid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36761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900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2,700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140295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13079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87841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11902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4,900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6,300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167058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4,000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3531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1,800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2,700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3,600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4,500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5,400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6,300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7,200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8,100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25983"/>
                  </a:ext>
                </a:extLst>
              </a:tr>
              <a:tr h="7692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70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en-US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891" marR="53891" marT="0" marB="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093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159</Words>
  <Application>Microsoft Office PowerPoint</Application>
  <PresentationFormat>Letter Paper (8.5x11 in)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4</cp:revision>
  <dcterms:created xsi:type="dcterms:W3CDTF">2020-12-31T15:11:03Z</dcterms:created>
  <dcterms:modified xsi:type="dcterms:W3CDTF">2021-04-02T00:35:31Z</dcterms:modified>
</cp:coreProperties>
</file>