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79"/>
    <p:restoredTop sz="96296"/>
  </p:normalViewPr>
  <p:slideViewPr>
    <p:cSldViewPr snapToGrid="0" snapToObjects="1">
      <p:cViewPr>
        <p:scale>
          <a:sx n="150" d="100"/>
          <a:sy n="150" d="100"/>
        </p:scale>
        <p:origin x="1539" y="-2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direction, places 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637905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810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159</Words>
  <Application>Microsoft Office PowerPoint</Application>
  <PresentationFormat>Letter Paper (8.5x11 in)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2021-04-02T00:34:49Z</dcterms:modified>
</cp:coreProperties>
</file>