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9tjpE7GI5wF9BZrZPK4aP84v4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9FB599-B547-4343-AD12-D62D1E2494E7}">
  <a:tblStyle styleId="{7A9FB599-B547-4343-AD12-D62D1E2494E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706"/>
  </p:normalViewPr>
  <p:slideViewPr>
    <p:cSldViewPr snapToGrid="0" showGuides="1">
      <p:cViewPr varScale="1">
        <p:scale>
          <a:sx n="78" d="100"/>
          <a:sy n="78" d="100"/>
        </p:scale>
        <p:origin x="3612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3535AE87-00A0-49F5-8587-C6E93D85715C}"/>
    <pc:docChg chg="undo custSel modSld">
      <pc:chgData name="Tori Mirsadjadi (she/her/hers)" userId="829506b3-188b-40ef-b775-a5ec767efb4e" providerId="ADAL" clId="{3535AE87-00A0-49F5-8587-C6E93D85715C}" dt="2021-11-10T17:40:40.700" v="23" actId="20577"/>
      <pc:docMkLst>
        <pc:docMk/>
      </pc:docMkLst>
      <pc:sldChg chg="modSp mod">
        <pc:chgData name="Tori Mirsadjadi (she/her/hers)" userId="829506b3-188b-40ef-b775-a5ec767efb4e" providerId="ADAL" clId="{3535AE87-00A0-49F5-8587-C6E93D85715C}" dt="2021-11-10T17:40:40.700" v="23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3535AE87-00A0-49F5-8587-C6E93D85715C}" dt="2021-11-10T17:40:17.730" v="20" actId="20577"/>
          <ac:spMkLst>
            <pc:docMk/>
            <pc:sldMk cId="0" sldId="256"/>
            <ac:spMk id="90" creationId="{00000000-0000-0000-0000-000000000000}"/>
          </ac:spMkLst>
        </pc:spChg>
        <pc:graphicFrameChg chg="modGraphic">
          <ac:chgData name="Tori Mirsadjadi (she/her/hers)" userId="829506b3-188b-40ef-b775-a5ec767efb4e" providerId="ADAL" clId="{3535AE87-00A0-49F5-8587-C6E93D85715C}" dt="2021-11-10T17:40:40.700" v="23" actId="20577"/>
          <ac:graphicFrameMkLst>
            <pc:docMk/>
            <pc:sldMk cId="0" sldId="256"/>
            <ac:graphicFrameMk id="91" creationId="{00000000-0000-0000-0000-000000000000}"/>
          </ac:graphicFrameMkLst>
        </pc:graphicFrameChg>
      </pc:sldChg>
      <pc:sldChg chg="modSp mod">
        <pc:chgData name="Tori Mirsadjadi (she/her/hers)" userId="829506b3-188b-40ef-b775-a5ec767efb4e" providerId="ADAL" clId="{3535AE87-00A0-49F5-8587-C6E93D85715C}" dt="2021-11-10T17:40:24.427" v="21" actId="20577"/>
        <pc:sldMkLst>
          <pc:docMk/>
          <pc:sldMk cId="0" sldId="257"/>
        </pc:sldMkLst>
        <pc:spChg chg="mod">
          <ac:chgData name="Tori Mirsadjadi (she/her/hers)" userId="829506b3-188b-40ef-b775-a5ec767efb4e" providerId="ADAL" clId="{3535AE87-00A0-49F5-8587-C6E93D85715C}" dt="2021-11-10T17:40:24.427" v="21" actId="20577"/>
          <ac:spMkLst>
            <pc:docMk/>
            <pc:sldMk cId="0" sldId="257"/>
            <ac:spMk id="98" creationId="{00000000-0000-0000-0000-000000000000}"/>
          </ac:spMkLst>
        </pc:spChg>
      </pc:sldChg>
    </pc:docChg>
  </pc:docChgLst>
  <pc:docChgLst>
    <pc:chgData name="Tori Mirsadjadi (she/her/hers)" userId="829506b3-188b-40ef-b775-a5ec767efb4e" providerId="ADAL" clId="{66A52A1D-92D1-4C56-9E71-C3A4C81F0376}"/>
    <pc:docChg chg="modSld">
      <pc:chgData name="Tori Mirsadjadi (she/her/hers)" userId="829506b3-188b-40ef-b775-a5ec767efb4e" providerId="ADAL" clId="{66A52A1D-92D1-4C56-9E71-C3A4C81F0376}" dt="2022-01-29T01:13:34.437" v="35" actId="20577"/>
      <pc:docMkLst>
        <pc:docMk/>
      </pc:docMkLst>
      <pc:sldChg chg="modSp mod">
        <pc:chgData name="Tori Mirsadjadi (she/her/hers)" userId="829506b3-188b-40ef-b775-a5ec767efb4e" providerId="ADAL" clId="{66A52A1D-92D1-4C56-9E71-C3A4C81F0376}" dt="2022-01-29T01:13:11.693" v="18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66A52A1D-92D1-4C56-9E71-C3A4C81F0376}" dt="2022-01-29T01:13:11.693" v="18" actId="20577"/>
          <ac:spMkLst>
            <pc:docMk/>
            <pc:sldMk cId="0" sldId="256"/>
            <ac:spMk id="90" creationId="{00000000-0000-0000-0000-000000000000}"/>
          </ac:spMkLst>
        </pc:spChg>
      </pc:sldChg>
      <pc:sldChg chg="modSp mod">
        <pc:chgData name="Tori Mirsadjadi (she/her/hers)" userId="829506b3-188b-40ef-b775-a5ec767efb4e" providerId="ADAL" clId="{66A52A1D-92D1-4C56-9E71-C3A4C81F0376}" dt="2022-01-29T01:13:34.437" v="35" actId="20577"/>
        <pc:sldMkLst>
          <pc:docMk/>
          <pc:sldMk cId="0" sldId="257"/>
        </pc:sldMkLst>
        <pc:spChg chg="mod">
          <ac:chgData name="Tori Mirsadjadi (she/her/hers)" userId="829506b3-188b-40ef-b775-a5ec767efb4e" providerId="ADAL" clId="{66A52A1D-92D1-4C56-9E71-C3A4C81F0376}" dt="2022-01-29T01:13:34.437" v="35" actId="20577"/>
          <ac:spMkLst>
            <pc:docMk/>
            <pc:sldMk cId="0" sldId="257"/>
            <ac:spMk id="9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18056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0908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5" name="Google Shape;95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356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a Roll (Fractions)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09409" y="1254023"/>
            <a:ext cx="6546600" cy="77154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lang="en-US" sz="1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-US" sz="7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Roll one die and record the digit in the “1</a:t>
            </a:r>
            <a:r>
              <a:rPr lang="en-US" sz="1200" b="0" i="0" u="none" strike="noStrike" cap="none" baseline="300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st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number” column.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Roll two dice and arrange them to make a fraction, arranging the digits as a numerator and a denominator, and record in the “2</a:t>
            </a:r>
            <a:r>
              <a:rPr lang="en-US" sz="1200" b="0" i="0" u="none" strike="noStrike" cap="none" baseline="30000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nd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number” column (or you can switch the order).</a:t>
            </a:r>
            <a:endParaRPr sz="12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Show how to break apart the factors and record your work in the “Break apart” column.</a:t>
            </a:r>
            <a:endParaRPr sz="12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Record the product in the last column.</a:t>
            </a:r>
            <a:endParaRPr sz="12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Play four rounds and then find the sum of your products. High score wins.</a:t>
            </a:r>
            <a:endParaRPr sz="12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" name="Google Shape;91;p1"/>
          <p:cNvGraphicFramePr/>
          <p:nvPr>
            <p:extLst>
              <p:ext uri="{D42A27DB-BD31-4B8C-83A1-F6EECF244321}">
                <p14:modId xmlns:p14="http://schemas.microsoft.com/office/powerpoint/2010/main" val="807844822"/>
              </p:ext>
            </p:extLst>
          </p:nvPr>
        </p:nvGraphicFramePr>
        <p:xfrm>
          <a:off x="345250" y="2156250"/>
          <a:ext cx="6149125" cy="6345370"/>
        </p:xfrm>
        <a:graphic>
          <a:graphicData uri="http://schemas.openxmlformats.org/drawingml/2006/table">
            <a:tbl>
              <a:tblPr>
                <a:noFill/>
                <a:tableStyleId>{7A9FB599-B547-4343-AD12-D62D1E2494E7}</a:tableStyleId>
              </a:tblPr>
              <a:tblGrid>
                <a:gridCol w="69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Round #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200" u="none" strike="noStrike" cap="none" baseline="30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number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200" u="none" strike="noStrike" cap="none" baseline="30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nd</a:t>
                      </a: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number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 apart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Product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1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3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2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3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3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3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4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 gridSpan="4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SUM</a:t>
                      </a:r>
                      <a:endParaRPr sz="1500" u="none" strike="noStrike" cap="none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a Roll (Decimals)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55700" y="1145894"/>
            <a:ext cx="6546600" cy="176995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Game format: 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 number multiplied by whole number and a tenths digit (e.g., 3 × 6.4)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Roll one die and record the digit in the “1</a:t>
            </a:r>
            <a:r>
              <a:rPr lang="en-US" sz="12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number” column.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Roll two dice, arrange them to make a two-digit number with digits in the ones and tenths places, and record it in the “2</a:t>
            </a:r>
            <a:r>
              <a:rPr lang="en-US" sz="12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number” column.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how to break apart the factors and record your work in the “Break apart” column.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 the product in the last column.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 four rounds and then find the sum of your products.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score wins.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person with the largest sum wins!</a:t>
            </a:r>
            <a:endParaRPr sz="1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9" name="Google Shape;99;p14"/>
          <p:cNvGraphicFramePr/>
          <p:nvPr/>
        </p:nvGraphicFramePr>
        <p:xfrm>
          <a:off x="354438" y="3033850"/>
          <a:ext cx="6149125" cy="5919635"/>
        </p:xfrm>
        <a:graphic>
          <a:graphicData uri="http://schemas.openxmlformats.org/drawingml/2006/table">
            <a:tbl>
              <a:tblPr>
                <a:noFill/>
                <a:tableStyleId>{7A9FB599-B547-4343-AD12-D62D1E2494E7}</a:tableStyleId>
              </a:tblPr>
              <a:tblGrid>
                <a:gridCol w="69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1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Round #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200" u="none" strike="noStrike" cap="none" baseline="30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number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200" u="none" strike="noStrike" cap="none" baseline="30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nd</a:t>
                      </a:r>
                      <a:r>
                        <a:rPr lang="en-US" sz="12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number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 apart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Product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4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1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4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2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4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3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4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4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325">
                <a:tc gridSpan="4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strike="noStrike" cap="none" dirty="0"/>
                        <a:t>SUM</a:t>
                      </a: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15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262</Words>
  <Application>Microsoft Office PowerPoint</Application>
  <PresentationFormat>On-screen Show 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3</cp:revision>
  <dcterms:created xsi:type="dcterms:W3CDTF">2020-12-31T15:11:03Z</dcterms:created>
  <dcterms:modified xsi:type="dcterms:W3CDTF">2022-01-29T01:13:35Z</dcterms:modified>
</cp:coreProperties>
</file>