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9144000" cy="6858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http://customooxmlschemas.google.com/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8" roundtripDataSignature="AMtx7mi63ahpQSs4tFTSygKo9n3iOS5w6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8FB2812-EBB4-4E97-B3BB-4BE4E5E0442F}" v="1" dt="2023-03-22T17:09:38.930"/>
  </p1510:revLst>
</p1510:revInfo>
</file>

<file path=ppt/tableStyles.xml><?xml version="1.0" encoding="utf-8"?>
<a:tblStyleLst xmlns:a="http://schemas.openxmlformats.org/drawingml/2006/main" def="{D4DF1F40-BA1F-40AA-A3E1-21CDE1336BE2}">
  <a:tblStyle styleId="{D4DF1F40-BA1F-40AA-A3E1-21CDE1336BE2}" styleName="Table_0">
    <a:wholeTbl>
      <a:tcTxStyle b="off" i="off">
        <a:font>
          <a:latin typeface="Arial"/>
          <a:ea typeface="Arial"/>
          <a:cs typeface="Arial"/>
        </a:font>
        <a:srgbClr val="000000"/>
      </a:tcTxStyle>
      <a:tcStyle>
        <a:tcBdr/>
      </a:tcStyle>
    </a:wholeTbl>
    <a:band1H>
      <a:tcTxStyle b="off" i="off"/>
      <a:tcStyle>
        <a:tcBdr/>
      </a:tcStyle>
    </a:band1H>
    <a:band2H>
      <a:tcTxStyle b="off" i="off"/>
      <a:tcStyle>
        <a:tcBdr/>
      </a:tcStyle>
    </a:band2H>
    <a:band1V>
      <a:tcTxStyle b="off" i="off"/>
      <a:tcStyle>
        <a:tcBdr/>
      </a:tcStyle>
    </a:band1V>
    <a:band2V>
      <a:tcTxStyle b="off" i="off"/>
      <a:tcStyle>
        <a:tcBdr/>
      </a:tcStyle>
    </a:band2V>
    <a:lastCol>
      <a:tcTxStyle b="off" i="off"/>
      <a:tcStyle>
        <a:tcBdr/>
      </a:tcStyle>
    </a:lastCol>
    <a:firstCol>
      <a:tcTxStyle b="off" i="off"/>
      <a:tcStyle>
        <a:tcBdr/>
      </a:tcStyle>
    </a:firstCol>
    <a:lastRow>
      <a:tcTxStyle b="off" i="off"/>
      <a:tcStyle>
        <a:tcBdr/>
      </a:tcStyle>
    </a:lastRow>
    <a:seCell>
      <a:tcTxStyle b="off" i="off"/>
      <a:tcStyle>
        <a:tcBdr/>
      </a:tcStyle>
    </a:seCell>
    <a:swCell>
      <a:tcTxStyle b="off" i="off"/>
      <a:tcStyle>
        <a:tcBdr/>
      </a:tcStyle>
    </a:swCell>
    <a:firstRow>
      <a:tcTxStyle b="off" i="off"/>
      <a:tcStyle>
        <a:tcBdr/>
      </a:tcStyle>
    </a:firstRow>
    <a:neCell>
      <a:tcTxStyle b="off" i="off"/>
      <a:tcStyle>
        <a:tcBdr/>
      </a:tcStyle>
    </a:neCell>
    <a:nwCell>
      <a:tcTxStyle b="off" i="off"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9" d="100"/>
          <a:sy n="59" d="100"/>
        </p:scale>
        <p:origin x="1500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customschemas.google.com/relationships/presentationmetadata" Target="metadata"/><Relationship Id="rId13" Type="http://schemas.microsoft.com/office/2016/11/relationships/changesInfo" Target="changesInfos/changesInfo1.xml"/><Relationship Id="rId3" Type="http://schemas.openxmlformats.org/officeDocument/2006/relationships/slide" Target="slides/slide2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11" Type="http://schemas.openxmlformats.org/officeDocument/2006/relationships/theme" Target="theme/theme1.xml"/><Relationship Id="rId10" Type="http://schemas.openxmlformats.org/officeDocument/2006/relationships/viewProps" Target="viewProps.xml"/><Relationship Id="rId4" Type="http://schemas.openxmlformats.org/officeDocument/2006/relationships/notesMaster" Target="notesMasters/notesMaster1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nita Mapes" userId="e7356da7-cc08-4051-b72d-068f350b1328" providerId="ADAL" clId="{D8FB2812-EBB4-4E97-B3BB-4BE4E5E0442F}"/>
    <pc:docChg chg="modSld">
      <pc:chgData name="Danita Mapes" userId="e7356da7-cc08-4051-b72d-068f350b1328" providerId="ADAL" clId="{D8FB2812-EBB4-4E97-B3BB-4BE4E5E0442F}" dt="2023-03-22T17:09:56.707" v="74" actId="1076"/>
      <pc:docMkLst>
        <pc:docMk/>
      </pc:docMkLst>
      <pc:sldChg chg="addSp modSp mod">
        <pc:chgData name="Danita Mapes" userId="e7356da7-cc08-4051-b72d-068f350b1328" providerId="ADAL" clId="{D8FB2812-EBB4-4E97-B3BB-4BE4E5E0442F}" dt="2023-03-22T17:09:56.707" v="74" actId="1076"/>
        <pc:sldMkLst>
          <pc:docMk/>
          <pc:sldMk cId="0" sldId="256"/>
        </pc:sldMkLst>
        <pc:spChg chg="add mod">
          <ac:chgData name="Danita Mapes" userId="e7356da7-cc08-4051-b72d-068f350b1328" providerId="ADAL" clId="{D8FB2812-EBB4-4E97-B3BB-4BE4E5E0442F}" dt="2023-03-22T17:09:56.707" v="74" actId="1076"/>
          <ac:spMkLst>
            <pc:docMk/>
            <pc:sldMk cId="0" sldId="256"/>
            <ac:spMk id="2" creationId="{7581DBC0-034D-7409-4B43-CD3CB73D684D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6" name="Google Shape;86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7" name="Google Shape;87;p1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1</a:t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3" name="Google Shape;93;p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4" name="Google Shape;94;p2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2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4"/>
          <p:cNvSpPr txBox="1"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4"/>
          <p:cNvSpPr txBox="1"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4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3"/>
          <p:cNvSpPr txBox="1"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13"/>
          <p:cNvSpPr txBox="1">
            <a:spLocks noGrp="1"/>
          </p:cNvSpPr>
          <p:nvPr>
            <p:ph type="body" idx="1"/>
          </p:nvPr>
        </p:nvSpPr>
        <p:spPr>
          <a:xfrm rot="5400000">
            <a:off x="2396331" y="57944"/>
            <a:ext cx="4351338" cy="7886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13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3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13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4"/>
          <p:cNvSpPr txBox="1">
            <a:spLocks noGrp="1"/>
          </p:cNvSpPr>
          <p:nvPr>
            <p:ph type="title"/>
          </p:nvPr>
        </p:nvSpPr>
        <p:spPr>
          <a:xfrm rot="5400000">
            <a:off x="4623593" y="2285206"/>
            <a:ext cx="5811838" cy="19716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14"/>
          <p:cNvSpPr txBox="1">
            <a:spLocks noGrp="1"/>
          </p:cNvSpPr>
          <p:nvPr>
            <p:ph type="body" idx="1"/>
          </p:nvPr>
        </p:nvSpPr>
        <p:spPr>
          <a:xfrm rot="5400000">
            <a:off x="623093" y="370681"/>
            <a:ext cx="5811838" cy="5800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1" name="Google Shape;81;p14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14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14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5"/>
          <p:cNvSpPr txBox="1"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5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5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6"/>
          <p:cNvSpPr txBox="1"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6"/>
          <p:cNvSpPr txBox="1"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>
                <a:solidFill>
                  <a:schemeClr val="dk1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6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6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6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7"/>
          <p:cNvSpPr txBox="1"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7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38862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6" name="Google Shape;36;p7"/>
          <p:cNvSpPr txBox="1">
            <a:spLocks noGrp="1"/>
          </p:cNvSpPr>
          <p:nvPr>
            <p:ph type="body" idx="2"/>
          </p:nvPr>
        </p:nvSpPr>
        <p:spPr>
          <a:xfrm>
            <a:off x="4629150" y="1825625"/>
            <a:ext cx="38862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7" name="Google Shape;37;p7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7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7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8"/>
          <p:cNvSpPr txBox="1"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8"/>
          <p:cNvSpPr txBox="1"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3" name="Google Shape;43;p8"/>
          <p:cNvSpPr txBox="1">
            <a:spLocks noGrp="1"/>
          </p:cNvSpPr>
          <p:nvPr>
            <p:ph type="body" idx="2"/>
          </p:nvPr>
        </p:nvSpPr>
        <p:spPr>
          <a:xfrm>
            <a:off x="629842" y="2505075"/>
            <a:ext cx="3868340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4" name="Google Shape;44;p8"/>
          <p:cNvSpPr txBox="1">
            <a:spLocks noGrp="1"/>
          </p:cNvSpPr>
          <p:nvPr>
            <p:ph type="body" idx="3"/>
          </p:nvPr>
        </p:nvSpPr>
        <p:spPr>
          <a:xfrm>
            <a:off x="4629150" y="1681163"/>
            <a:ext cx="3887391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5" name="Google Shape;45;p8"/>
          <p:cNvSpPr txBox="1">
            <a:spLocks noGrp="1"/>
          </p:cNvSpPr>
          <p:nvPr>
            <p:ph type="body" idx="4"/>
          </p:nvPr>
        </p:nvSpPr>
        <p:spPr>
          <a:xfrm>
            <a:off x="4629150" y="2505075"/>
            <a:ext cx="3887391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6" name="Google Shape;46;p8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8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8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9"/>
          <p:cNvSpPr txBox="1"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9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9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9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0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10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10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1"/>
          <p:cNvSpPr txBox="1"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1"/>
          <p:cNvSpPr txBox="1">
            <a:spLocks noGrp="1"/>
          </p:cNvSpPr>
          <p:nvPr>
            <p:ph type="body" idx="1"/>
          </p:nvPr>
        </p:nvSpPr>
        <p:spPr>
          <a:xfrm>
            <a:off x="3887391" y="987426"/>
            <a:ext cx="462915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61" name="Google Shape;61;p11"/>
          <p:cNvSpPr txBox="1">
            <a:spLocks noGrp="1"/>
          </p:cNvSpPr>
          <p:nvPr>
            <p:ph type="body" idx="2"/>
          </p:nvPr>
        </p:nvSpPr>
        <p:spPr>
          <a:xfrm>
            <a:off x="629841" y="2057400"/>
            <a:ext cx="2949178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2" name="Google Shape;62;p11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1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11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2"/>
          <p:cNvSpPr txBox="1"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2"/>
          <p:cNvSpPr>
            <a:spLocks noGrp="1"/>
          </p:cNvSpPr>
          <p:nvPr>
            <p:ph type="pic" idx="2"/>
          </p:nvPr>
        </p:nvSpPr>
        <p:spPr>
          <a:xfrm>
            <a:off x="3887391" y="987426"/>
            <a:ext cx="462915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8" name="Google Shape;68;p12"/>
          <p:cNvSpPr txBox="1">
            <a:spLocks noGrp="1"/>
          </p:cNvSpPr>
          <p:nvPr>
            <p:ph type="body" idx="1"/>
          </p:nvPr>
        </p:nvSpPr>
        <p:spPr>
          <a:xfrm>
            <a:off x="629841" y="2057400"/>
            <a:ext cx="2949178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9" name="Google Shape;69;p12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2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12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3"/>
          <p:cNvSpPr txBox="1"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" name="Google Shape;11;p3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3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3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3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"/>
          <p:cNvSpPr/>
          <p:nvPr/>
        </p:nvSpPr>
        <p:spPr>
          <a:xfrm>
            <a:off x="135467" y="109243"/>
            <a:ext cx="8873066" cy="424832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n-US" sz="15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Same But Different Cards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90" name="Google Shape;90;p1"/>
          <p:cNvGraphicFramePr/>
          <p:nvPr/>
        </p:nvGraphicFramePr>
        <p:xfrm>
          <a:off x="135467" y="867224"/>
          <a:ext cx="8873100" cy="5731600"/>
        </p:xfrm>
        <a:graphic>
          <a:graphicData uri="http://schemas.openxmlformats.org/drawingml/2006/table">
            <a:tbl>
              <a:tblPr firstRow="1" bandRow="1">
                <a:noFill/>
                <a:tableStyleId>{D4DF1F40-BA1F-40AA-A3E1-21CDE1336BE2}</a:tableStyleId>
              </a:tblPr>
              <a:tblGrid>
                <a:gridCol w="22182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182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182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2182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643500">
                <a:tc gridSpan="2"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400" u="none" strike="noStrike" cap="none"/>
                    </a:p>
                  </a:txBody>
                  <a:tcPr marL="63500" marR="63500" marT="63500" marB="63500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400" u="none" strike="noStrike" cap="none"/>
                    </a:p>
                  </a:txBody>
                  <a:tcPr marL="91450" marR="91450" marT="45725" marB="457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2077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400" u="none" strike="noStrike" cap="none"/>
                    </a:p>
                  </a:txBody>
                  <a:tcPr marL="63500" marR="63500" marT="63500" marB="63500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400" u="none" strike="noStrike" cap="none"/>
                    </a:p>
                  </a:txBody>
                  <a:tcPr marL="63500" marR="63500" marT="63500" marB="63500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400" u="none" strike="noStrike" cap="none"/>
                    </a:p>
                  </a:txBody>
                  <a:tcPr marL="63500" marR="63500" marT="63500" marB="63500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400" u="none" strike="noStrike" cap="none"/>
                    </a:p>
                  </a:txBody>
                  <a:tcPr marL="63500" marR="63500" marT="63500" marB="63500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46550">
                <a:tc gridSpan="2"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400" u="none" strike="noStrike" cap="none"/>
                    </a:p>
                  </a:txBody>
                  <a:tcPr marL="63500" marR="63500" marT="63500" marB="63500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400" u="none" strike="noStrike" cap="none"/>
                    </a:p>
                  </a:txBody>
                  <a:tcPr marL="63500" marR="63500" marT="63500" marB="63500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22077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400" u="none" strike="noStrike" cap="none"/>
                    </a:p>
                  </a:txBody>
                  <a:tcPr marL="63500" marR="63500" marT="63500" marB="63500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400" u="none" strike="noStrike" cap="none"/>
                    </a:p>
                  </a:txBody>
                  <a:tcPr marL="63500" marR="63500" marT="63500" marB="63500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400" u="none" strike="noStrike" cap="none"/>
                    </a:p>
                  </a:txBody>
                  <a:tcPr marL="63500" marR="63500" marT="63500" marB="63500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400" u="none" strike="noStrike" cap="none"/>
                    </a:p>
                  </a:txBody>
                  <a:tcPr marL="63500" marR="63500" marT="63500" marB="63500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7581DBC0-034D-7409-4B43-CD3CB73D684D}"/>
              </a:ext>
            </a:extLst>
          </p:cNvPr>
          <p:cNvSpPr txBox="1"/>
          <p:nvPr/>
        </p:nvSpPr>
        <p:spPr>
          <a:xfrm>
            <a:off x="5623484" y="6611779"/>
            <a:ext cx="3520516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/>
              <a:t>Please see PDF in case the formatting of this file changes.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2"/>
          <p:cNvSpPr/>
          <p:nvPr/>
        </p:nvSpPr>
        <p:spPr>
          <a:xfrm>
            <a:off x="135467" y="109243"/>
            <a:ext cx="8873066" cy="424832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n-US" sz="15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Same But Different Cards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97" name="Google Shape;97;p2"/>
          <p:cNvGraphicFramePr/>
          <p:nvPr/>
        </p:nvGraphicFramePr>
        <p:xfrm>
          <a:off x="135467" y="867224"/>
          <a:ext cx="8873100" cy="5731600"/>
        </p:xfrm>
        <a:graphic>
          <a:graphicData uri="http://schemas.openxmlformats.org/drawingml/2006/table">
            <a:tbl>
              <a:tblPr firstRow="1" bandRow="1">
                <a:noFill/>
                <a:tableStyleId>{D4DF1F40-BA1F-40AA-A3E1-21CDE1336BE2}</a:tableStyleId>
              </a:tblPr>
              <a:tblGrid>
                <a:gridCol w="22182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182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182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2182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643500">
                <a:tc gridSpan="2"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400" u="none" strike="noStrike" cap="none"/>
                    </a:p>
                  </a:txBody>
                  <a:tcPr marL="63500" marR="63500" marT="63500" marB="63500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400" u="none" strike="noStrike" cap="none"/>
                    </a:p>
                  </a:txBody>
                  <a:tcPr marL="91450" marR="91450" marT="45725" marB="457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2077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400" u="none" strike="noStrike" cap="none"/>
                    </a:p>
                  </a:txBody>
                  <a:tcPr marL="63500" marR="63500" marT="63500" marB="63500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400" u="none" strike="noStrike" cap="none"/>
                    </a:p>
                  </a:txBody>
                  <a:tcPr marL="63500" marR="63500" marT="63500" marB="63500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400" u="none" strike="noStrike" cap="none"/>
                    </a:p>
                  </a:txBody>
                  <a:tcPr marL="63500" marR="63500" marT="63500" marB="63500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400" u="none" strike="noStrike" cap="none"/>
                    </a:p>
                  </a:txBody>
                  <a:tcPr marL="63500" marR="63500" marT="63500" marB="63500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46550">
                <a:tc gridSpan="2"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400" u="none" strike="noStrike" cap="none"/>
                    </a:p>
                  </a:txBody>
                  <a:tcPr marL="63500" marR="63500" marT="63500" marB="63500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400" u="none" strike="noStrike" cap="none"/>
                    </a:p>
                  </a:txBody>
                  <a:tcPr marL="63500" marR="63500" marT="63500" marB="63500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22077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400" u="none" strike="noStrike" cap="none"/>
                    </a:p>
                  </a:txBody>
                  <a:tcPr marL="63500" marR="63500" marT="63500" marB="63500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400" u="none" strike="noStrike" cap="none"/>
                    </a:p>
                  </a:txBody>
                  <a:tcPr marL="63500" marR="63500" marT="63500" marB="63500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400" u="none" strike="noStrike" cap="none"/>
                    </a:p>
                  </a:txBody>
                  <a:tcPr marL="63500" marR="63500" marT="63500" marB="63500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400" u="none" strike="noStrike" cap="none"/>
                    </a:p>
                  </a:txBody>
                  <a:tcPr marL="63500" marR="63500" marT="63500" marB="63500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22</Words>
  <Application>Microsoft Office PowerPoint</Application>
  <PresentationFormat>On-screen Show (4:3)</PresentationFormat>
  <Paragraphs>5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Arial</vt:lpstr>
      <vt:lpstr>Calibri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lastModifiedBy>Danita Mapes</cp:lastModifiedBy>
  <cp:revision>1</cp:revision>
  <dcterms:modified xsi:type="dcterms:W3CDTF">2023-03-22T17:09:57Z</dcterms:modified>
</cp:coreProperties>
</file>