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78"/>
    <p:restoredTop sz="96192"/>
  </p:normalViewPr>
  <p:slideViewPr>
    <p:cSldViewPr snapToGrid="0" snapToObjects="1">
      <p:cViewPr varScale="1">
        <p:scale>
          <a:sx n="49" d="100"/>
          <a:sy n="49" d="100"/>
        </p:scale>
        <p:origin x="26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lia Greenberg" userId="f5825c94929805dc" providerId="LiveId" clId="{82339418-446E-43C4-9439-D7BE941BEE83}"/>
    <pc:docChg chg="modSld">
      <pc:chgData name="Talia Greenberg" userId="f5825c94929805dc" providerId="LiveId" clId="{82339418-446E-43C4-9439-D7BE941BEE83}" dt="2022-04-06T12:12:07.032" v="14" actId="20577"/>
      <pc:docMkLst>
        <pc:docMk/>
      </pc:docMkLst>
      <pc:sldChg chg="modSp mod">
        <pc:chgData name="Talia Greenberg" userId="f5825c94929805dc" providerId="LiveId" clId="{82339418-446E-43C4-9439-D7BE941BEE83}" dt="2022-04-06T12:11:46.560" v="11" actId="20577"/>
        <pc:sldMkLst>
          <pc:docMk/>
          <pc:sldMk cId="3527721985" sldId="257"/>
        </pc:sldMkLst>
        <pc:spChg chg="mod">
          <ac:chgData name="Talia Greenberg" userId="f5825c94929805dc" providerId="LiveId" clId="{82339418-446E-43C4-9439-D7BE941BEE83}" dt="2022-04-06T12:11:46.560" v="11" actId="20577"/>
          <ac:spMkLst>
            <pc:docMk/>
            <pc:sldMk cId="3527721985" sldId="257"/>
            <ac:spMk id="4" creationId="{3902F44D-E06F-4344-81D4-BD9176E17D49}"/>
          </ac:spMkLst>
        </pc:spChg>
        <pc:spChg chg="mod">
          <ac:chgData name="Talia Greenberg" userId="f5825c94929805dc" providerId="LiveId" clId="{82339418-446E-43C4-9439-D7BE941BEE83}" dt="2022-04-06T12:09:11.348" v="5" actId="20577"/>
          <ac:spMkLst>
            <pc:docMk/>
            <pc:sldMk cId="3527721985" sldId="257"/>
            <ac:spMk id="29" creationId="{FAA63449-8F9E-CA4A-99D6-93F4C78A1F09}"/>
          </ac:spMkLst>
        </pc:spChg>
      </pc:sldChg>
      <pc:sldChg chg="modSp mod">
        <pc:chgData name="Talia Greenberg" userId="f5825c94929805dc" providerId="LiveId" clId="{82339418-446E-43C4-9439-D7BE941BEE83}" dt="2022-04-06T12:12:07.032" v="14" actId="20577"/>
        <pc:sldMkLst>
          <pc:docMk/>
          <pc:sldMk cId="772391967" sldId="258"/>
        </pc:sldMkLst>
        <pc:spChg chg="mod">
          <ac:chgData name="Talia Greenberg" userId="f5825c94929805dc" providerId="LiveId" clId="{82339418-446E-43C4-9439-D7BE941BEE83}" dt="2022-04-06T12:12:07.032" v="14" actId="20577"/>
          <ac:spMkLst>
            <pc:docMk/>
            <pc:sldMk cId="772391967" sldId="258"/>
            <ac:spMk id="4" creationId="{3902F44D-E06F-4344-81D4-BD9176E17D49}"/>
          </ac:spMkLst>
        </pc:spChg>
        <pc:spChg chg="mod">
          <ac:chgData name="Talia Greenberg" userId="f5825c94929805dc" providerId="LiveId" clId="{82339418-446E-43C4-9439-D7BE941BEE83}" dt="2022-04-06T12:11:13.897" v="8"/>
          <ac:spMkLst>
            <pc:docMk/>
            <pc:sldMk cId="772391967" sldId="258"/>
            <ac:spMk id="25" creationId="{05B973C5-5EED-5A41-A64C-2876DDCD69EF}"/>
          </ac:spMkLst>
        </pc:spChg>
        <pc:spChg chg="mod">
          <ac:chgData name="Talia Greenberg" userId="f5825c94929805dc" providerId="LiveId" clId="{82339418-446E-43C4-9439-D7BE941BEE83}" dt="2022-04-06T12:11:13.897" v="8"/>
          <ac:spMkLst>
            <pc:docMk/>
            <pc:sldMk cId="772391967" sldId="258"/>
            <ac:spMk id="27" creationId="{E0224DAF-2B46-944D-B45E-0407A350F54A}"/>
          </ac:spMkLst>
        </pc:spChg>
        <pc:spChg chg="mod">
          <ac:chgData name="Talia Greenberg" userId="f5825c94929805dc" providerId="LiveId" clId="{82339418-446E-43C4-9439-D7BE941BEE83}" dt="2022-04-06T12:11:13.897" v="8"/>
          <ac:spMkLst>
            <pc:docMk/>
            <pc:sldMk cId="772391967" sldId="258"/>
            <ac:spMk id="29" creationId="{FAA63449-8F9E-CA4A-99D6-93F4C78A1F09}"/>
          </ac:spMkLst>
        </pc:spChg>
        <pc:spChg chg="mod">
          <ac:chgData name="Talia Greenberg" userId="f5825c94929805dc" providerId="LiveId" clId="{82339418-446E-43C4-9439-D7BE941BEE83}" dt="2022-04-06T12:10:59.368" v="7" actId="1076"/>
          <ac:spMkLst>
            <pc:docMk/>
            <pc:sldMk cId="772391967" sldId="258"/>
            <ac:spMk id="73" creationId="{592E8C09-C9E8-DC49-93C7-7D80815FAE05}"/>
          </ac:spMkLst>
        </pc:spChg>
        <pc:spChg chg="mod">
          <ac:chgData name="Talia Greenberg" userId="f5825c94929805dc" providerId="LiveId" clId="{82339418-446E-43C4-9439-D7BE941BEE83}" dt="2022-04-06T12:11:13.897" v="8"/>
          <ac:spMkLst>
            <pc:docMk/>
            <pc:sldMk cId="772391967" sldId="258"/>
            <ac:spMk id="74" creationId="{95E110CC-EB3B-0245-87B4-997AA5E1A61C}"/>
          </ac:spMkLst>
        </pc:spChg>
        <pc:spChg chg="mod">
          <ac:chgData name="Talia Greenberg" userId="f5825c94929805dc" providerId="LiveId" clId="{82339418-446E-43C4-9439-D7BE941BEE83}" dt="2022-04-06T12:11:13.897" v="8"/>
          <ac:spMkLst>
            <pc:docMk/>
            <pc:sldMk cId="772391967" sldId="258"/>
            <ac:spMk id="75" creationId="{D08DE876-F18A-504D-9F1F-4569F0AF619D}"/>
          </ac:spMkLst>
        </pc:spChg>
        <pc:spChg chg="mod">
          <ac:chgData name="Talia Greenberg" userId="f5825c94929805dc" providerId="LiveId" clId="{82339418-446E-43C4-9439-D7BE941BEE83}" dt="2022-04-06T12:11:13.897" v="8"/>
          <ac:spMkLst>
            <pc:docMk/>
            <pc:sldMk cId="772391967" sldId="258"/>
            <ac:spMk id="80" creationId="{AD6FF7E7-4D2E-A346-AD4D-6DEC9ACFA8AE}"/>
          </ac:spMkLst>
        </pc:spChg>
        <pc:spChg chg="mod">
          <ac:chgData name="Talia Greenberg" userId="f5825c94929805dc" providerId="LiveId" clId="{82339418-446E-43C4-9439-D7BE941BEE83}" dt="2022-04-06T12:11:13.897" v="8"/>
          <ac:spMkLst>
            <pc:docMk/>
            <pc:sldMk cId="772391967" sldId="258"/>
            <ac:spMk id="81" creationId="{1B703982-C5C8-D34D-8B86-956910C23BA1}"/>
          </ac:spMkLst>
        </pc:spChg>
      </pc:sldChg>
    </pc:docChg>
  </pc:docChgLst>
  <pc:docChgLst>
    <pc:chgData name="Tori Mirsadjadi (she/her/hers)" userId="829506b3-188b-40ef-b775-a5ec767efb4e" providerId="ADAL" clId="{696ACCA3-4283-4D98-B4F2-62357E188739}"/>
    <pc:docChg chg="modSld">
      <pc:chgData name="Tori Mirsadjadi (she/her/hers)" userId="829506b3-188b-40ef-b775-a5ec767efb4e" providerId="ADAL" clId="{696ACCA3-4283-4D98-B4F2-62357E188739}" dt="2022-04-08T23:11:06.769" v="5" actId="20577"/>
      <pc:docMkLst>
        <pc:docMk/>
      </pc:docMkLst>
      <pc:sldChg chg="modSp mod">
        <pc:chgData name="Tori Mirsadjadi (she/her/hers)" userId="829506b3-188b-40ef-b775-a5ec767efb4e" providerId="ADAL" clId="{696ACCA3-4283-4D98-B4F2-62357E188739}" dt="2022-04-08T23:11:03.019" v="2" actId="20577"/>
        <pc:sldMkLst>
          <pc:docMk/>
          <pc:sldMk cId="3527721985" sldId="257"/>
        </pc:sldMkLst>
        <pc:spChg chg="mod">
          <ac:chgData name="Tori Mirsadjadi (she/her/hers)" userId="829506b3-188b-40ef-b775-a5ec767efb4e" providerId="ADAL" clId="{696ACCA3-4283-4D98-B4F2-62357E188739}" dt="2022-04-08T23:11:03.019" v="2" actId="20577"/>
          <ac:spMkLst>
            <pc:docMk/>
            <pc:sldMk cId="3527721985" sldId="257"/>
            <ac:spMk id="5" creationId="{532CA1A5-E9FE-E246-86D5-F8CF245A9224}"/>
          </ac:spMkLst>
        </pc:spChg>
      </pc:sldChg>
      <pc:sldChg chg="modSp mod">
        <pc:chgData name="Tori Mirsadjadi (she/her/hers)" userId="829506b3-188b-40ef-b775-a5ec767efb4e" providerId="ADAL" clId="{696ACCA3-4283-4D98-B4F2-62357E188739}" dt="2022-04-08T23:11:06.769" v="5" actId="20577"/>
        <pc:sldMkLst>
          <pc:docMk/>
          <pc:sldMk cId="772391967" sldId="258"/>
        </pc:sldMkLst>
        <pc:spChg chg="mod">
          <ac:chgData name="Tori Mirsadjadi (she/her/hers)" userId="829506b3-188b-40ef-b775-a5ec767efb4e" providerId="ADAL" clId="{696ACCA3-4283-4D98-B4F2-62357E188739}" dt="2022-04-08T23:11:06.769" v="5" actId="20577"/>
          <ac:spMkLst>
            <pc:docMk/>
            <pc:sldMk cId="772391967" sldId="258"/>
            <ac:spMk id="5" creationId="{532CA1A5-E9FE-E246-86D5-F8CF245A922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291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751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Missing Numbers—Triangle Cards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55455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Players take turns rolling digits to complete each set of triangle cards. Sets A and B show three cards with a specific relationship. Sets C and D are “wild.” Use them to create two new sets with the same relationship.</a:t>
            </a:r>
          </a:p>
        </p:txBody>
      </p:sp>
      <p:sp>
        <p:nvSpPr>
          <p:cNvPr id="3" name="Triangle 2">
            <a:extLst>
              <a:ext uri="{FF2B5EF4-FFF2-40B4-BE49-F238E27FC236}">
                <a16:creationId xmlns:a16="http://schemas.microsoft.com/office/drawing/2014/main" id="{B903BD89-F1DC-E34B-A471-2976EA001B0D}"/>
              </a:ext>
            </a:extLst>
          </p:cNvPr>
          <p:cNvSpPr/>
          <p:nvPr/>
        </p:nvSpPr>
        <p:spPr>
          <a:xfrm>
            <a:off x="506025" y="1468074"/>
            <a:ext cx="1654308" cy="1426128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CB931A4-122A-124D-B382-876A008FECA7}"/>
              </a:ext>
            </a:extLst>
          </p:cNvPr>
          <p:cNvSpPr/>
          <p:nvPr/>
        </p:nvSpPr>
        <p:spPr>
          <a:xfrm>
            <a:off x="1149293" y="1786855"/>
            <a:ext cx="352338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7B08720-3767-0F44-845A-F6D51173D510}"/>
              </a:ext>
            </a:extLst>
          </p:cNvPr>
          <p:cNvSpPr/>
          <p:nvPr/>
        </p:nvSpPr>
        <p:spPr>
          <a:xfrm>
            <a:off x="722852" y="2501318"/>
            <a:ext cx="352338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B8CC9BA-6A05-754C-B3BA-C9DC244AFE9F}"/>
              </a:ext>
            </a:extLst>
          </p:cNvPr>
          <p:cNvSpPr/>
          <p:nvPr/>
        </p:nvSpPr>
        <p:spPr>
          <a:xfrm>
            <a:off x="1605094" y="2527883"/>
            <a:ext cx="352338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riangle 23">
            <a:extLst>
              <a:ext uri="{FF2B5EF4-FFF2-40B4-BE49-F238E27FC236}">
                <a16:creationId xmlns:a16="http://schemas.microsoft.com/office/drawing/2014/main" id="{ECED5260-80A3-CE47-A167-561C13CD0377}"/>
              </a:ext>
            </a:extLst>
          </p:cNvPr>
          <p:cNvSpPr/>
          <p:nvPr/>
        </p:nvSpPr>
        <p:spPr>
          <a:xfrm>
            <a:off x="2554337" y="1469472"/>
            <a:ext cx="1654308" cy="1426128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5B973C5-5EED-5A41-A64C-2876DDCD69EF}"/>
              </a:ext>
            </a:extLst>
          </p:cNvPr>
          <p:cNvSpPr/>
          <p:nvPr/>
        </p:nvSpPr>
        <p:spPr>
          <a:xfrm>
            <a:off x="3197605" y="1788253"/>
            <a:ext cx="352338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5A7A7BA-8DB3-ED45-AF0D-F4952215A648}"/>
              </a:ext>
            </a:extLst>
          </p:cNvPr>
          <p:cNvSpPr/>
          <p:nvPr/>
        </p:nvSpPr>
        <p:spPr>
          <a:xfrm>
            <a:off x="2771163" y="2502716"/>
            <a:ext cx="634767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0.__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0224DAF-2B46-944D-B45E-0407A350F54A}"/>
              </a:ext>
            </a:extLst>
          </p:cNvPr>
          <p:cNvSpPr/>
          <p:nvPr/>
        </p:nvSpPr>
        <p:spPr>
          <a:xfrm>
            <a:off x="3531765" y="2529281"/>
            <a:ext cx="473979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5.4</a:t>
            </a:r>
          </a:p>
        </p:txBody>
      </p:sp>
      <p:sp>
        <p:nvSpPr>
          <p:cNvPr id="28" name="Triangle 27">
            <a:extLst>
              <a:ext uri="{FF2B5EF4-FFF2-40B4-BE49-F238E27FC236}">
                <a16:creationId xmlns:a16="http://schemas.microsoft.com/office/drawing/2014/main" id="{DCF6730F-7F5C-E443-B2B3-FB68FFF37BAA}"/>
              </a:ext>
            </a:extLst>
          </p:cNvPr>
          <p:cNvSpPr/>
          <p:nvPr/>
        </p:nvSpPr>
        <p:spPr>
          <a:xfrm>
            <a:off x="4592862" y="1486250"/>
            <a:ext cx="1654308" cy="1426128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AA63449-8F9E-CA4A-99D6-93F4C78A1F09}"/>
              </a:ext>
            </a:extLst>
          </p:cNvPr>
          <p:cNvSpPr/>
          <p:nvPr/>
        </p:nvSpPr>
        <p:spPr>
          <a:xfrm>
            <a:off x="5143851" y="1805031"/>
            <a:ext cx="627774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0.__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84F70F6-54D5-AD48-B22E-B71B122BA686}"/>
              </a:ext>
            </a:extLst>
          </p:cNvPr>
          <p:cNvSpPr/>
          <p:nvPr/>
        </p:nvSpPr>
        <p:spPr>
          <a:xfrm>
            <a:off x="4809688" y="2519494"/>
            <a:ext cx="525709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0.9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414A851-2D65-2E43-9201-541BF970B1D7}"/>
              </a:ext>
            </a:extLst>
          </p:cNvPr>
          <p:cNvSpPr/>
          <p:nvPr/>
        </p:nvSpPr>
        <p:spPr>
          <a:xfrm>
            <a:off x="5511567" y="2520892"/>
            <a:ext cx="532702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5.4</a:t>
            </a:r>
          </a:p>
        </p:txBody>
      </p:sp>
      <p:sp>
        <p:nvSpPr>
          <p:cNvPr id="36" name="Triangle 35">
            <a:extLst>
              <a:ext uri="{FF2B5EF4-FFF2-40B4-BE49-F238E27FC236}">
                <a16:creationId xmlns:a16="http://schemas.microsoft.com/office/drawing/2014/main" id="{19F46E2E-E6E0-8E43-B48E-CE05F5F170D5}"/>
              </a:ext>
            </a:extLst>
          </p:cNvPr>
          <p:cNvSpPr/>
          <p:nvPr/>
        </p:nvSpPr>
        <p:spPr>
          <a:xfrm>
            <a:off x="524201" y="3474441"/>
            <a:ext cx="1654308" cy="1426128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ED78162-01EB-1948-9249-953B96499F3F}"/>
              </a:ext>
            </a:extLst>
          </p:cNvPr>
          <p:cNvSpPr/>
          <p:nvPr/>
        </p:nvSpPr>
        <p:spPr>
          <a:xfrm>
            <a:off x="1083578" y="3793222"/>
            <a:ext cx="501941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4E1A4B0-6713-E94D-9191-6E23BBEDDA8C}"/>
              </a:ext>
            </a:extLst>
          </p:cNvPr>
          <p:cNvSpPr/>
          <p:nvPr/>
        </p:nvSpPr>
        <p:spPr>
          <a:xfrm>
            <a:off x="741027" y="4507685"/>
            <a:ext cx="500543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56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4D38775-F29C-BD4E-BFE7-67AB067973C9}"/>
              </a:ext>
            </a:extLst>
          </p:cNvPr>
          <p:cNvSpPr/>
          <p:nvPr/>
        </p:nvSpPr>
        <p:spPr>
          <a:xfrm>
            <a:off x="1476463" y="4509083"/>
            <a:ext cx="499145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__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28DB5B0D-71EE-7846-B424-6AF0A5C5A2BA}"/>
              </a:ext>
            </a:extLst>
          </p:cNvPr>
          <p:cNvSpPr/>
          <p:nvPr/>
        </p:nvSpPr>
        <p:spPr>
          <a:xfrm>
            <a:off x="1409350" y="2501318"/>
            <a:ext cx="604007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__4</a:t>
            </a: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ACEBE2F4-B931-8A4A-9457-CB109E9BC47B}"/>
              </a:ext>
            </a:extLst>
          </p:cNvPr>
          <p:cNvGrpSpPr/>
          <p:nvPr/>
        </p:nvGrpSpPr>
        <p:grpSpPr>
          <a:xfrm>
            <a:off x="2606069" y="3459062"/>
            <a:ext cx="1654308" cy="1426128"/>
            <a:chOff x="2606069" y="3341616"/>
            <a:chExt cx="1654308" cy="1426128"/>
          </a:xfrm>
        </p:grpSpPr>
        <p:sp>
          <p:nvSpPr>
            <p:cNvPr id="73" name="Triangle 72">
              <a:extLst>
                <a:ext uri="{FF2B5EF4-FFF2-40B4-BE49-F238E27FC236}">
                  <a16:creationId xmlns:a16="http://schemas.microsoft.com/office/drawing/2014/main" id="{592E8C09-C9E8-DC49-93C7-7D80815FAE05}"/>
                </a:ext>
              </a:extLst>
            </p:cNvPr>
            <p:cNvSpPr/>
            <p:nvPr/>
          </p:nvSpPr>
          <p:spPr>
            <a:xfrm>
              <a:off x="2606069" y="3341616"/>
              <a:ext cx="1654308" cy="1426128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95E110CC-EB3B-0245-87B4-997AA5E1A61C}"/>
                </a:ext>
              </a:extLst>
            </p:cNvPr>
            <p:cNvSpPr/>
            <p:nvPr/>
          </p:nvSpPr>
          <p:spPr>
            <a:xfrm>
              <a:off x="3165446" y="3660397"/>
              <a:ext cx="501941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0.7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D08DE876-F18A-504D-9F1F-4569F0AF619D}"/>
                </a:ext>
              </a:extLst>
            </p:cNvPr>
            <p:cNvSpPr/>
            <p:nvPr/>
          </p:nvSpPr>
          <p:spPr>
            <a:xfrm>
              <a:off x="2822895" y="4374860"/>
              <a:ext cx="500543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5.6</a:t>
              </a: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8B2359DD-10C6-6842-B855-7FFD9B6AE494}"/>
                </a:ext>
              </a:extLst>
            </p:cNvPr>
            <p:cNvSpPr/>
            <p:nvPr/>
          </p:nvSpPr>
          <p:spPr>
            <a:xfrm>
              <a:off x="3558331" y="4376258"/>
              <a:ext cx="499145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00A73C3A-1326-AA4B-86B4-6FB7B168D36E}"/>
              </a:ext>
            </a:extLst>
          </p:cNvPr>
          <p:cNvGrpSpPr/>
          <p:nvPr/>
        </p:nvGrpSpPr>
        <p:grpSpPr>
          <a:xfrm>
            <a:off x="4612435" y="3452071"/>
            <a:ext cx="1654308" cy="1426128"/>
            <a:chOff x="2606069" y="3341616"/>
            <a:chExt cx="1654308" cy="1426128"/>
          </a:xfrm>
        </p:grpSpPr>
        <p:sp>
          <p:nvSpPr>
            <p:cNvPr id="79" name="Triangle 78">
              <a:extLst>
                <a:ext uri="{FF2B5EF4-FFF2-40B4-BE49-F238E27FC236}">
                  <a16:creationId xmlns:a16="http://schemas.microsoft.com/office/drawing/2014/main" id="{FC44D3CE-C687-F74B-818B-985BDDD15207}"/>
                </a:ext>
              </a:extLst>
            </p:cNvPr>
            <p:cNvSpPr/>
            <p:nvPr/>
          </p:nvSpPr>
          <p:spPr>
            <a:xfrm>
              <a:off x="2606069" y="3341616"/>
              <a:ext cx="1654308" cy="1426128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AD6FF7E7-4D2E-A346-AD4D-6DEC9ACFA8AE}"/>
                </a:ext>
              </a:extLst>
            </p:cNvPr>
            <p:cNvSpPr/>
            <p:nvPr/>
          </p:nvSpPr>
          <p:spPr>
            <a:xfrm>
              <a:off x="3165446" y="3660397"/>
              <a:ext cx="599813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0.__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1B703982-C5C8-D34D-8B86-956910C23BA1}"/>
                </a:ext>
              </a:extLst>
            </p:cNvPr>
            <p:cNvSpPr/>
            <p:nvPr/>
          </p:nvSpPr>
          <p:spPr>
            <a:xfrm>
              <a:off x="2822895" y="4374860"/>
              <a:ext cx="598416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0.56</a:t>
              </a: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D0F09208-C2E0-544D-B6BD-77FBBFE56954}"/>
                </a:ext>
              </a:extLst>
            </p:cNvPr>
            <p:cNvSpPr/>
            <p:nvPr/>
          </p:nvSpPr>
          <p:spPr>
            <a:xfrm>
              <a:off x="3558331" y="4376258"/>
              <a:ext cx="499145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0.8</a:t>
              </a:r>
            </a:p>
          </p:txBody>
        </p:sp>
      </p:grpSp>
      <p:sp>
        <p:nvSpPr>
          <p:cNvPr id="124" name="Triangle 123">
            <a:extLst>
              <a:ext uri="{FF2B5EF4-FFF2-40B4-BE49-F238E27FC236}">
                <a16:creationId xmlns:a16="http://schemas.microsoft.com/office/drawing/2014/main" id="{4FBBD1AD-EA2D-5C4C-8559-9C86051F0FBC}"/>
              </a:ext>
            </a:extLst>
          </p:cNvPr>
          <p:cNvSpPr/>
          <p:nvPr/>
        </p:nvSpPr>
        <p:spPr>
          <a:xfrm>
            <a:off x="585720" y="7218729"/>
            <a:ext cx="1654308" cy="1426128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06B0D21-5022-0749-B9D3-0F2482AE18CA}"/>
              </a:ext>
            </a:extLst>
          </p:cNvPr>
          <p:cNvSpPr/>
          <p:nvPr/>
        </p:nvSpPr>
        <p:spPr>
          <a:xfrm>
            <a:off x="1094763" y="7537510"/>
            <a:ext cx="616591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___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03C29C1A-220F-844C-A2C4-B55B9FDDDD12}"/>
              </a:ext>
            </a:extLst>
          </p:cNvPr>
          <p:cNvSpPr/>
          <p:nvPr/>
        </p:nvSpPr>
        <p:spPr>
          <a:xfrm>
            <a:off x="802546" y="8251973"/>
            <a:ext cx="573249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___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6E23665B-5CE5-6B42-994F-930E1BA99847}"/>
              </a:ext>
            </a:extLst>
          </p:cNvPr>
          <p:cNvSpPr/>
          <p:nvPr/>
        </p:nvSpPr>
        <p:spPr>
          <a:xfrm>
            <a:off x="1537982" y="8253371"/>
            <a:ext cx="643156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___</a:t>
            </a:r>
          </a:p>
        </p:txBody>
      </p: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912E33DC-415A-5649-902D-8E19989B9EA7}"/>
              </a:ext>
            </a:extLst>
          </p:cNvPr>
          <p:cNvGrpSpPr/>
          <p:nvPr/>
        </p:nvGrpSpPr>
        <p:grpSpPr>
          <a:xfrm>
            <a:off x="2667588" y="7203350"/>
            <a:ext cx="1654308" cy="1426128"/>
            <a:chOff x="2606069" y="3341616"/>
            <a:chExt cx="1654308" cy="1426128"/>
          </a:xfrm>
        </p:grpSpPr>
        <p:sp>
          <p:nvSpPr>
            <p:cNvPr id="129" name="Triangle 128">
              <a:extLst>
                <a:ext uri="{FF2B5EF4-FFF2-40B4-BE49-F238E27FC236}">
                  <a16:creationId xmlns:a16="http://schemas.microsoft.com/office/drawing/2014/main" id="{F3E80210-5842-F841-BD45-F4F944A2A85C}"/>
                </a:ext>
              </a:extLst>
            </p:cNvPr>
            <p:cNvSpPr/>
            <p:nvPr/>
          </p:nvSpPr>
          <p:spPr>
            <a:xfrm>
              <a:off x="2606069" y="3341616"/>
              <a:ext cx="1654308" cy="1426128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585A934D-DB8C-9B40-BAB1-4E0B8A321D77}"/>
                </a:ext>
              </a:extLst>
            </p:cNvPr>
            <p:cNvSpPr/>
            <p:nvPr/>
          </p:nvSpPr>
          <p:spPr>
            <a:xfrm>
              <a:off x="3131890" y="3660397"/>
              <a:ext cx="573248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0A94D6C3-9D27-EB4D-A540-A6C17F499202}"/>
                </a:ext>
              </a:extLst>
            </p:cNvPr>
            <p:cNvSpPr/>
            <p:nvPr/>
          </p:nvSpPr>
          <p:spPr>
            <a:xfrm>
              <a:off x="2822895" y="4374860"/>
              <a:ext cx="563461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1E6EF011-CC9F-484D-99B2-D17251963FE2}"/>
                </a:ext>
              </a:extLst>
            </p:cNvPr>
            <p:cNvSpPr/>
            <p:nvPr/>
          </p:nvSpPr>
          <p:spPr>
            <a:xfrm>
              <a:off x="3403135" y="4376258"/>
              <a:ext cx="654342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DC9D062C-B435-D84A-BE44-628EC393B0A9}"/>
              </a:ext>
            </a:extLst>
          </p:cNvPr>
          <p:cNvGrpSpPr/>
          <p:nvPr/>
        </p:nvGrpSpPr>
        <p:grpSpPr>
          <a:xfrm>
            <a:off x="4673954" y="7196359"/>
            <a:ext cx="1654308" cy="1426128"/>
            <a:chOff x="2606069" y="3341616"/>
            <a:chExt cx="1654308" cy="1426128"/>
          </a:xfrm>
        </p:grpSpPr>
        <p:sp>
          <p:nvSpPr>
            <p:cNvPr id="134" name="Triangle 133">
              <a:extLst>
                <a:ext uri="{FF2B5EF4-FFF2-40B4-BE49-F238E27FC236}">
                  <a16:creationId xmlns:a16="http://schemas.microsoft.com/office/drawing/2014/main" id="{1D130AC0-1498-794D-B0C2-8B5909408596}"/>
                </a:ext>
              </a:extLst>
            </p:cNvPr>
            <p:cNvSpPr/>
            <p:nvPr/>
          </p:nvSpPr>
          <p:spPr>
            <a:xfrm>
              <a:off x="2606069" y="3341616"/>
              <a:ext cx="1654308" cy="1426128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0B540A51-09DB-CB49-86F5-661AAC76E1EC}"/>
                </a:ext>
              </a:extLst>
            </p:cNvPr>
            <p:cNvSpPr/>
            <p:nvPr/>
          </p:nvSpPr>
          <p:spPr>
            <a:xfrm>
              <a:off x="3165446" y="3660397"/>
              <a:ext cx="599813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62291971-6559-9842-8553-FDD8BC449BD1}"/>
                </a:ext>
              </a:extLst>
            </p:cNvPr>
            <p:cNvSpPr/>
            <p:nvPr/>
          </p:nvSpPr>
          <p:spPr>
            <a:xfrm>
              <a:off x="2822895" y="4374860"/>
              <a:ext cx="598416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8FA23963-63B9-084A-AB0E-FF87BCBCDE0A}"/>
                </a:ext>
              </a:extLst>
            </p:cNvPr>
            <p:cNvSpPr/>
            <p:nvPr/>
          </p:nvSpPr>
          <p:spPr>
            <a:xfrm>
              <a:off x="3524775" y="4376258"/>
              <a:ext cx="623582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</p:grp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536C62A1-CE76-6D4F-BF2A-99825D3A68D5}"/>
              </a:ext>
            </a:extLst>
          </p:cNvPr>
          <p:cNvSpPr/>
          <p:nvPr/>
        </p:nvSpPr>
        <p:spPr>
          <a:xfrm>
            <a:off x="83890" y="1367405"/>
            <a:ext cx="6652470" cy="3724712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Triangle 143">
            <a:extLst>
              <a:ext uri="{FF2B5EF4-FFF2-40B4-BE49-F238E27FC236}">
                <a16:creationId xmlns:a16="http://schemas.microsoft.com/office/drawing/2014/main" id="{F94DC94F-4716-C641-BE7B-6D1B07D13D27}"/>
              </a:ext>
            </a:extLst>
          </p:cNvPr>
          <p:cNvSpPr/>
          <p:nvPr/>
        </p:nvSpPr>
        <p:spPr>
          <a:xfrm>
            <a:off x="553562" y="5299048"/>
            <a:ext cx="1654308" cy="1426128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473E35E6-C223-C84D-A9EF-D645DE427E11}"/>
              </a:ext>
            </a:extLst>
          </p:cNvPr>
          <p:cNvSpPr/>
          <p:nvPr/>
        </p:nvSpPr>
        <p:spPr>
          <a:xfrm>
            <a:off x="1062605" y="5617829"/>
            <a:ext cx="616591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___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F66574A9-FDEE-9442-8ED5-494495350252}"/>
              </a:ext>
            </a:extLst>
          </p:cNvPr>
          <p:cNvSpPr/>
          <p:nvPr/>
        </p:nvSpPr>
        <p:spPr>
          <a:xfrm>
            <a:off x="770388" y="6332292"/>
            <a:ext cx="573249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___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E3EBCD1E-C701-184B-A305-46EC469FE8F9}"/>
              </a:ext>
            </a:extLst>
          </p:cNvPr>
          <p:cNvSpPr/>
          <p:nvPr/>
        </p:nvSpPr>
        <p:spPr>
          <a:xfrm>
            <a:off x="1505824" y="6333690"/>
            <a:ext cx="643156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___</a:t>
            </a:r>
          </a:p>
        </p:txBody>
      </p: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6D5ED3E2-3BCF-F346-93CB-C5431A6058AF}"/>
              </a:ext>
            </a:extLst>
          </p:cNvPr>
          <p:cNvGrpSpPr/>
          <p:nvPr/>
        </p:nvGrpSpPr>
        <p:grpSpPr>
          <a:xfrm>
            <a:off x="2635430" y="5283669"/>
            <a:ext cx="1654308" cy="1426128"/>
            <a:chOff x="2606069" y="3341616"/>
            <a:chExt cx="1654308" cy="1426128"/>
          </a:xfrm>
        </p:grpSpPr>
        <p:sp>
          <p:nvSpPr>
            <p:cNvPr id="149" name="Triangle 148">
              <a:extLst>
                <a:ext uri="{FF2B5EF4-FFF2-40B4-BE49-F238E27FC236}">
                  <a16:creationId xmlns:a16="http://schemas.microsoft.com/office/drawing/2014/main" id="{1698E52C-5EB7-D74E-8E29-591C9E99F243}"/>
                </a:ext>
              </a:extLst>
            </p:cNvPr>
            <p:cNvSpPr/>
            <p:nvPr/>
          </p:nvSpPr>
          <p:spPr>
            <a:xfrm>
              <a:off x="2606069" y="3341616"/>
              <a:ext cx="1654308" cy="1426128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0377013A-6C1B-F845-9CFE-B101B3134B4D}"/>
                </a:ext>
              </a:extLst>
            </p:cNvPr>
            <p:cNvSpPr/>
            <p:nvPr/>
          </p:nvSpPr>
          <p:spPr>
            <a:xfrm>
              <a:off x="3131890" y="3660397"/>
              <a:ext cx="573248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748BE0B1-59AC-6840-8198-85888953E46D}"/>
                </a:ext>
              </a:extLst>
            </p:cNvPr>
            <p:cNvSpPr/>
            <p:nvPr/>
          </p:nvSpPr>
          <p:spPr>
            <a:xfrm>
              <a:off x="2822895" y="4374860"/>
              <a:ext cx="563461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5CDC211A-CDA2-2F4B-87CF-47F529658E44}"/>
                </a:ext>
              </a:extLst>
            </p:cNvPr>
            <p:cNvSpPr/>
            <p:nvPr/>
          </p:nvSpPr>
          <p:spPr>
            <a:xfrm>
              <a:off x="3403135" y="4376258"/>
              <a:ext cx="654342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BFF650D9-3110-ED47-9F6B-6373A71E93C2}"/>
              </a:ext>
            </a:extLst>
          </p:cNvPr>
          <p:cNvGrpSpPr/>
          <p:nvPr/>
        </p:nvGrpSpPr>
        <p:grpSpPr>
          <a:xfrm>
            <a:off x="4641796" y="5276678"/>
            <a:ext cx="1654308" cy="1426128"/>
            <a:chOff x="2606069" y="3341616"/>
            <a:chExt cx="1654308" cy="1426128"/>
          </a:xfrm>
        </p:grpSpPr>
        <p:sp>
          <p:nvSpPr>
            <p:cNvPr id="154" name="Triangle 153">
              <a:extLst>
                <a:ext uri="{FF2B5EF4-FFF2-40B4-BE49-F238E27FC236}">
                  <a16:creationId xmlns:a16="http://schemas.microsoft.com/office/drawing/2014/main" id="{2109E3C8-4A9E-BE41-9FF0-ABA9DAFFE55E}"/>
                </a:ext>
              </a:extLst>
            </p:cNvPr>
            <p:cNvSpPr/>
            <p:nvPr/>
          </p:nvSpPr>
          <p:spPr>
            <a:xfrm>
              <a:off x="2606069" y="3341616"/>
              <a:ext cx="1654308" cy="1426128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280B9C2C-192E-A54A-85EE-4F96464994A6}"/>
                </a:ext>
              </a:extLst>
            </p:cNvPr>
            <p:cNvSpPr/>
            <p:nvPr/>
          </p:nvSpPr>
          <p:spPr>
            <a:xfrm>
              <a:off x="3165446" y="3660397"/>
              <a:ext cx="599813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001C247B-8480-F04E-9A85-2D07FFBDCD1D}"/>
                </a:ext>
              </a:extLst>
            </p:cNvPr>
            <p:cNvSpPr/>
            <p:nvPr/>
          </p:nvSpPr>
          <p:spPr>
            <a:xfrm>
              <a:off x="2822895" y="4374860"/>
              <a:ext cx="598416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5A0DC580-0251-EE43-B51D-F86B1B28CB19}"/>
                </a:ext>
              </a:extLst>
            </p:cNvPr>
            <p:cNvSpPr/>
            <p:nvPr/>
          </p:nvSpPr>
          <p:spPr>
            <a:xfrm>
              <a:off x="3524775" y="4376258"/>
              <a:ext cx="623582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</p:grpSp>
      <p:sp>
        <p:nvSpPr>
          <p:cNvPr id="158" name="Rounded Rectangle 157">
            <a:extLst>
              <a:ext uri="{FF2B5EF4-FFF2-40B4-BE49-F238E27FC236}">
                <a16:creationId xmlns:a16="http://schemas.microsoft.com/office/drawing/2014/main" id="{048F2ABD-61B4-E145-A53F-0C840BB65ACC}"/>
              </a:ext>
            </a:extLst>
          </p:cNvPr>
          <p:cNvSpPr/>
          <p:nvPr/>
        </p:nvSpPr>
        <p:spPr>
          <a:xfrm>
            <a:off x="79696" y="5196981"/>
            <a:ext cx="6673442" cy="3829573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D7765150-6812-C843-9F0A-33001FCB74FE}"/>
              </a:ext>
            </a:extLst>
          </p:cNvPr>
          <p:cNvSpPr/>
          <p:nvPr/>
        </p:nvSpPr>
        <p:spPr>
          <a:xfrm>
            <a:off x="247476" y="5507372"/>
            <a:ext cx="402672" cy="40267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39DABDFF-923C-7D4F-8000-4F62BFD75620}"/>
              </a:ext>
            </a:extLst>
          </p:cNvPr>
          <p:cNvSpPr/>
          <p:nvPr/>
        </p:nvSpPr>
        <p:spPr>
          <a:xfrm>
            <a:off x="232096" y="1633056"/>
            <a:ext cx="402672" cy="40267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161" name="Oval 160">
            <a:extLst>
              <a:ext uri="{FF2B5EF4-FFF2-40B4-BE49-F238E27FC236}">
                <a16:creationId xmlns:a16="http://schemas.microsoft.com/office/drawing/2014/main" id="{6A77E81A-2426-EE4A-9A1D-62EFC00FC474}"/>
              </a:ext>
            </a:extLst>
          </p:cNvPr>
          <p:cNvSpPr/>
          <p:nvPr/>
        </p:nvSpPr>
        <p:spPr>
          <a:xfrm>
            <a:off x="208328" y="3589089"/>
            <a:ext cx="402672" cy="40267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0EB4B2FE-E124-4D45-97CD-43AF43CE211C}"/>
              </a:ext>
            </a:extLst>
          </p:cNvPr>
          <p:cNvSpPr/>
          <p:nvPr/>
        </p:nvSpPr>
        <p:spPr>
          <a:xfrm>
            <a:off x="223707" y="7329181"/>
            <a:ext cx="402672" cy="40267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3527721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>
                <a:solidFill>
                  <a:schemeClr val="tx1"/>
                </a:solidFill>
              </a:rPr>
              <a:t>Missing Numbers—Triangle </a:t>
            </a:r>
            <a:r>
              <a:rPr lang="en-US" sz="2000" b="1" dirty="0">
                <a:solidFill>
                  <a:schemeClr val="tx1"/>
                </a:solidFill>
              </a:rPr>
              <a:t>Cards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55455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Players take turns rolling digits to complete each set of triangle cards. Sets A and B show three cards with a specific relationship. Sets C and D are “wild.” Use them to create two new sets with the same </a:t>
            </a:r>
            <a:r>
              <a:rPr lang="en-US" sz="1000">
                <a:solidFill>
                  <a:schemeClr val="tx1"/>
                </a:solidFill>
              </a:rPr>
              <a:t>relationship.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" name="Triangle 2">
            <a:extLst>
              <a:ext uri="{FF2B5EF4-FFF2-40B4-BE49-F238E27FC236}">
                <a16:creationId xmlns:a16="http://schemas.microsoft.com/office/drawing/2014/main" id="{B903BD89-F1DC-E34B-A471-2976EA001B0D}"/>
              </a:ext>
            </a:extLst>
          </p:cNvPr>
          <p:cNvSpPr/>
          <p:nvPr/>
        </p:nvSpPr>
        <p:spPr>
          <a:xfrm>
            <a:off x="506025" y="1468074"/>
            <a:ext cx="1654308" cy="1426128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CB931A4-122A-124D-B382-876A008FECA7}"/>
              </a:ext>
            </a:extLst>
          </p:cNvPr>
          <p:cNvSpPr/>
          <p:nvPr/>
        </p:nvSpPr>
        <p:spPr>
          <a:xfrm>
            <a:off x="1149293" y="1786855"/>
            <a:ext cx="352338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7B08720-3767-0F44-845A-F6D51173D510}"/>
              </a:ext>
            </a:extLst>
          </p:cNvPr>
          <p:cNvSpPr/>
          <p:nvPr/>
        </p:nvSpPr>
        <p:spPr>
          <a:xfrm>
            <a:off x="722852" y="2501318"/>
            <a:ext cx="352338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9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B8CC9BA-6A05-754C-B3BA-C9DC244AFE9F}"/>
              </a:ext>
            </a:extLst>
          </p:cNvPr>
          <p:cNvSpPr/>
          <p:nvPr/>
        </p:nvSpPr>
        <p:spPr>
          <a:xfrm>
            <a:off x="1605094" y="2527883"/>
            <a:ext cx="352338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riangle 23">
            <a:extLst>
              <a:ext uri="{FF2B5EF4-FFF2-40B4-BE49-F238E27FC236}">
                <a16:creationId xmlns:a16="http://schemas.microsoft.com/office/drawing/2014/main" id="{ECED5260-80A3-CE47-A167-561C13CD0377}"/>
              </a:ext>
            </a:extLst>
          </p:cNvPr>
          <p:cNvSpPr/>
          <p:nvPr/>
        </p:nvSpPr>
        <p:spPr>
          <a:xfrm>
            <a:off x="2554337" y="1469472"/>
            <a:ext cx="1654308" cy="1426128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5B973C5-5EED-5A41-A64C-2876DDCD69EF}"/>
              </a:ext>
            </a:extLst>
          </p:cNvPr>
          <p:cNvSpPr/>
          <p:nvPr/>
        </p:nvSpPr>
        <p:spPr>
          <a:xfrm>
            <a:off x="3171039" y="1788253"/>
            <a:ext cx="412460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⁻6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5A7A7BA-8DB3-ED45-AF0D-F4952215A648}"/>
              </a:ext>
            </a:extLst>
          </p:cNvPr>
          <p:cNvSpPr/>
          <p:nvPr/>
        </p:nvSpPr>
        <p:spPr>
          <a:xfrm>
            <a:off x="2771163" y="2502716"/>
            <a:ext cx="634767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__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0224DAF-2B46-944D-B45E-0407A350F54A}"/>
              </a:ext>
            </a:extLst>
          </p:cNvPr>
          <p:cNvSpPr/>
          <p:nvPr/>
        </p:nvSpPr>
        <p:spPr>
          <a:xfrm>
            <a:off x="3531765" y="2529281"/>
            <a:ext cx="545285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⁻54</a:t>
            </a:r>
          </a:p>
        </p:txBody>
      </p:sp>
      <p:sp>
        <p:nvSpPr>
          <p:cNvPr id="28" name="Triangle 27">
            <a:extLst>
              <a:ext uri="{FF2B5EF4-FFF2-40B4-BE49-F238E27FC236}">
                <a16:creationId xmlns:a16="http://schemas.microsoft.com/office/drawing/2014/main" id="{DCF6730F-7F5C-E443-B2B3-FB68FFF37BAA}"/>
              </a:ext>
            </a:extLst>
          </p:cNvPr>
          <p:cNvSpPr/>
          <p:nvPr/>
        </p:nvSpPr>
        <p:spPr>
          <a:xfrm>
            <a:off x="4592862" y="1486250"/>
            <a:ext cx="1654308" cy="1426128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AA63449-8F9E-CA4A-99D6-93F4C78A1F09}"/>
              </a:ext>
            </a:extLst>
          </p:cNvPr>
          <p:cNvSpPr/>
          <p:nvPr/>
        </p:nvSpPr>
        <p:spPr>
          <a:xfrm>
            <a:off x="5143851" y="1805031"/>
            <a:ext cx="627774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⁻60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84F70F6-54D5-AD48-B22E-B71B122BA686}"/>
              </a:ext>
            </a:extLst>
          </p:cNvPr>
          <p:cNvSpPr/>
          <p:nvPr/>
        </p:nvSpPr>
        <p:spPr>
          <a:xfrm>
            <a:off x="4809688" y="2519494"/>
            <a:ext cx="525709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__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414A851-2D65-2E43-9201-541BF970B1D7}"/>
              </a:ext>
            </a:extLst>
          </p:cNvPr>
          <p:cNvSpPr/>
          <p:nvPr/>
        </p:nvSpPr>
        <p:spPr>
          <a:xfrm>
            <a:off x="5511567" y="2520892"/>
            <a:ext cx="532702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540</a:t>
            </a:r>
          </a:p>
        </p:txBody>
      </p:sp>
      <p:sp>
        <p:nvSpPr>
          <p:cNvPr id="36" name="Triangle 35">
            <a:extLst>
              <a:ext uri="{FF2B5EF4-FFF2-40B4-BE49-F238E27FC236}">
                <a16:creationId xmlns:a16="http://schemas.microsoft.com/office/drawing/2014/main" id="{19F46E2E-E6E0-8E43-B48E-CE05F5F170D5}"/>
              </a:ext>
            </a:extLst>
          </p:cNvPr>
          <p:cNvSpPr/>
          <p:nvPr/>
        </p:nvSpPr>
        <p:spPr>
          <a:xfrm>
            <a:off x="524201" y="3474441"/>
            <a:ext cx="1654308" cy="1426128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ED78162-01EB-1948-9249-953B96499F3F}"/>
              </a:ext>
            </a:extLst>
          </p:cNvPr>
          <p:cNvSpPr/>
          <p:nvPr/>
        </p:nvSpPr>
        <p:spPr>
          <a:xfrm>
            <a:off x="1083578" y="3793222"/>
            <a:ext cx="501941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7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4E1A4B0-6713-E94D-9191-6E23BBEDDA8C}"/>
              </a:ext>
            </a:extLst>
          </p:cNvPr>
          <p:cNvSpPr/>
          <p:nvPr/>
        </p:nvSpPr>
        <p:spPr>
          <a:xfrm>
            <a:off x="741027" y="4507685"/>
            <a:ext cx="500543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63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4D38775-F29C-BD4E-BFE7-67AB067973C9}"/>
              </a:ext>
            </a:extLst>
          </p:cNvPr>
          <p:cNvSpPr/>
          <p:nvPr/>
        </p:nvSpPr>
        <p:spPr>
          <a:xfrm>
            <a:off x="1476463" y="4509083"/>
            <a:ext cx="499145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__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28DB5B0D-71EE-7846-B424-6AF0A5C5A2BA}"/>
              </a:ext>
            </a:extLst>
          </p:cNvPr>
          <p:cNvSpPr/>
          <p:nvPr/>
        </p:nvSpPr>
        <p:spPr>
          <a:xfrm>
            <a:off x="1409350" y="2501318"/>
            <a:ext cx="604007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__4</a:t>
            </a: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ACEBE2F4-B931-8A4A-9457-CB109E9BC47B}"/>
              </a:ext>
            </a:extLst>
          </p:cNvPr>
          <p:cNvGrpSpPr/>
          <p:nvPr/>
        </p:nvGrpSpPr>
        <p:grpSpPr>
          <a:xfrm>
            <a:off x="2588563" y="3459062"/>
            <a:ext cx="1654308" cy="1426128"/>
            <a:chOff x="2588563" y="3341616"/>
            <a:chExt cx="1654308" cy="1426128"/>
          </a:xfrm>
        </p:grpSpPr>
        <p:sp>
          <p:nvSpPr>
            <p:cNvPr id="73" name="Triangle 72">
              <a:extLst>
                <a:ext uri="{FF2B5EF4-FFF2-40B4-BE49-F238E27FC236}">
                  <a16:creationId xmlns:a16="http://schemas.microsoft.com/office/drawing/2014/main" id="{592E8C09-C9E8-DC49-93C7-7D80815FAE05}"/>
                </a:ext>
              </a:extLst>
            </p:cNvPr>
            <p:cNvSpPr/>
            <p:nvPr/>
          </p:nvSpPr>
          <p:spPr>
            <a:xfrm>
              <a:off x="2588563" y="3341616"/>
              <a:ext cx="1654308" cy="1426128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95E110CC-EB3B-0245-87B4-997AA5E1A61C}"/>
                </a:ext>
              </a:extLst>
            </p:cNvPr>
            <p:cNvSpPr/>
            <p:nvPr/>
          </p:nvSpPr>
          <p:spPr>
            <a:xfrm>
              <a:off x="3165446" y="3660397"/>
              <a:ext cx="501941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⁻__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D08DE876-F18A-504D-9F1F-4569F0AF619D}"/>
                </a:ext>
              </a:extLst>
            </p:cNvPr>
            <p:cNvSpPr/>
            <p:nvPr/>
          </p:nvSpPr>
          <p:spPr>
            <a:xfrm>
              <a:off x="2822895" y="4374860"/>
              <a:ext cx="500543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⁻</a:t>
              </a:r>
              <a:r>
                <a:rPr lang="en-US" dirty="0"/>
                <a:t>63</a:t>
              </a: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8B2359DD-10C6-6842-B855-7FFD9B6AE494}"/>
                </a:ext>
              </a:extLst>
            </p:cNvPr>
            <p:cNvSpPr/>
            <p:nvPr/>
          </p:nvSpPr>
          <p:spPr>
            <a:xfrm>
              <a:off x="3558331" y="4376258"/>
              <a:ext cx="499145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00A73C3A-1326-AA4B-86B4-6FB7B168D36E}"/>
              </a:ext>
            </a:extLst>
          </p:cNvPr>
          <p:cNvGrpSpPr/>
          <p:nvPr/>
        </p:nvGrpSpPr>
        <p:grpSpPr>
          <a:xfrm>
            <a:off x="4612435" y="3452071"/>
            <a:ext cx="1654308" cy="1426128"/>
            <a:chOff x="2606069" y="3341616"/>
            <a:chExt cx="1654308" cy="1426128"/>
          </a:xfrm>
        </p:grpSpPr>
        <p:sp>
          <p:nvSpPr>
            <p:cNvPr id="79" name="Triangle 78">
              <a:extLst>
                <a:ext uri="{FF2B5EF4-FFF2-40B4-BE49-F238E27FC236}">
                  <a16:creationId xmlns:a16="http://schemas.microsoft.com/office/drawing/2014/main" id="{FC44D3CE-C687-F74B-818B-985BDDD15207}"/>
                </a:ext>
              </a:extLst>
            </p:cNvPr>
            <p:cNvSpPr/>
            <p:nvPr/>
          </p:nvSpPr>
          <p:spPr>
            <a:xfrm>
              <a:off x="2606069" y="3341616"/>
              <a:ext cx="1654308" cy="1426128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AD6FF7E7-4D2E-A346-AD4D-6DEC9ACFA8AE}"/>
                </a:ext>
              </a:extLst>
            </p:cNvPr>
            <p:cNvSpPr/>
            <p:nvPr/>
          </p:nvSpPr>
          <p:spPr>
            <a:xfrm>
              <a:off x="3165446" y="3660397"/>
              <a:ext cx="599813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⁻70</a:t>
              </a: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1B703982-C5C8-D34D-8B86-956910C23BA1}"/>
                </a:ext>
              </a:extLst>
            </p:cNvPr>
            <p:cNvSpPr/>
            <p:nvPr/>
          </p:nvSpPr>
          <p:spPr>
            <a:xfrm>
              <a:off x="2739004" y="4374860"/>
              <a:ext cx="757807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⁻6__0</a:t>
              </a: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D0F09208-C2E0-544D-B6BD-77FBBFE56954}"/>
                </a:ext>
              </a:extLst>
            </p:cNvPr>
            <p:cNvSpPr/>
            <p:nvPr/>
          </p:nvSpPr>
          <p:spPr>
            <a:xfrm>
              <a:off x="3558331" y="4376258"/>
              <a:ext cx="499145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9</a:t>
              </a:r>
            </a:p>
          </p:txBody>
        </p:sp>
      </p:grpSp>
      <p:sp>
        <p:nvSpPr>
          <p:cNvPr id="124" name="Triangle 123">
            <a:extLst>
              <a:ext uri="{FF2B5EF4-FFF2-40B4-BE49-F238E27FC236}">
                <a16:creationId xmlns:a16="http://schemas.microsoft.com/office/drawing/2014/main" id="{4FBBD1AD-EA2D-5C4C-8559-9C86051F0FBC}"/>
              </a:ext>
            </a:extLst>
          </p:cNvPr>
          <p:cNvSpPr/>
          <p:nvPr/>
        </p:nvSpPr>
        <p:spPr>
          <a:xfrm>
            <a:off x="585720" y="7218729"/>
            <a:ext cx="1654308" cy="1426128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806B0D21-5022-0749-B9D3-0F2482AE18CA}"/>
              </a:ext>
            </a:extLst>
          </p:cNvPr>
          <p:cNvSpPr/>
          <p:nvPr/>
        </p:nvSpPr>
        <p:spPr>
          <a:xfrm>
            <a:off x="1094763" y="7537510"/>
            <a:ext cx="616591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___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03C29C1A-220F-844C-A2C4-B55B9FDDDD12}"/>
              </a:ext>
            </a:extLst>
          </p:cNvPr>
          <p:cNvSpPr/>
          <p:nvPr/>
        </p:nvSpPr>
        <p:spPr>
          <a:xfrm>
            <a:off x="802546" y="8251973"/>
            <a:ext cx="573249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___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6E23665B-5CE5-6B42-994F-930E1BA99847}"/>
              </a:ext>
            </a:extLst>
          </p:cNvPr>
          <p:cNvSpPr/>
          <p:nvPr/>
        </p:nvSpPr>
        <p:spPr>
          <a:xfrm>
            <a:off x="1537982" y="8253371"/>
            <a:ext cx="643156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___</a:t>
            </a:r>
          </a:p>
        </p:txBody>
      </p:sp>
      <p:grpSp>
        <p:nvGrpSpPr>
          <p:cNvPr id="128" name="Group 127">
            <a:extLst>
              <a:ext uri="{FF2B5EF4-FFF2-40B4-BE49-F238E27FC236}">
                <a16:creationId xmlns:a16="http://schemas.microsoft.com/office/drawing/2014/main" id="{912E33DC-415A-5649-902D-8E19989B9EA7}"/>
              </a:ext>
            </a:extLst>
          </p:cNvPr>
          <p:cNvGrpSpPr/>
          <p:nvPr/>
        </p:nvGrpSpPr>
        <p:grpSpPr>
          <a:xfrm>
            <a:off x="2667588" y="7203350"/>
            <a:ext cx="1654308" cy="1426128"/>
            <a:chOff x="2606069" y="3341616"/>
            <a:chExt cx="1654308" cy="1426128"/>
          </a:xfrm>
        </p:grpSpPr>
        <p:sp>
          <p:nvSpPr>
            <p:cNvPr id="129" name="Triangle 128">
              <a:extLst>
                <a:ext uri="{FF2B5EF4-FFF2-40B4-BE49-F238E27FC236}">
                  <a16:creationId xmlns:a16="http://schemas.microsoft.com/office/drawing/2014/main" id="{F3E80210-5842-F841-BD45-F4F944A2A85C}"/>
                </a:ext>
              </a:extLst>
            </p:cNvPr>
            <p:cNvSpPr/>
            <p:nvPr/>
          </p:nvSpPr>
          <p:spPr>
            <a:xfrm>
              <a:off x="2606069" y="3341616"/>
              <a:ext cx="1654308" cy="1426128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585A934D-DB8C-9B40-BAB1-4E0B8A321D77}"/>
                </a:ext>
              </a:extLst>
            </p:cNvPr>
            <p:cNvSpPr/>
            <p:nvPr/>
          </p:nvSpPr>
          <p:spPr>
            <a:xfrm>
              <a:off x="3131890" y="3660397"/>
              <a:ext cx="573248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0A94D6C3-9D27-EB4D-A540-A6C17F499202}"/>
                </a:ext>
              </a:extLst>
            </p:cNvPr>
            <p:cNvSpPr/>
            <p:nvPr/>
          </p:nvSpPr>
          <p:spPr>
            <a:xfrm>
              <a:off x="2822895" y="4374860"/>
              <a:ext cx="563461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1E6EF011-CC9F-484D-99B2-D17251963FE2}"/>
                </a:ext>
              </a:extLst>
            </p:cNvPr>
            <p:cNvSpPr/>
            <p:nvPr/>
          </p:nvSpPr>
          <p:spPr>
            <a:xfrm>
              <a:off x="3403135" y="4376258"/>
              <a:ext cx="654342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DC9D062C-B435-D84A-BE44-628EC393B0A9}"/>
              </a:ext>
            </a:extLst>
          </p:cNvPr>
          <p:cNvGrpSpPr/>
          <p:nvPr/>
        </p:nvGrpSpPr>
        <p:grpSpPr>
          <a:xfrm>
            <a:off x="4673954" y="7196359"/>
            <a:ext cx="1654308" cy="1426128"/>
            <a:chOff x="2606069" y="3341616"/>
            <a:chExt cx="1654308" cy="1426128"/>
          </a:xfrm>
        </p:grpSpPr>
        <p:sp>
          <p:nvSpPr>
            <p:cNvPr id="134" name="Triangle 133">
              <a:extLst>
                <a:ext uri="{FF2B5EF4-FFF2-40B4-BE49-F238E27FC236}">
                  <a16:creationId xmlns:a16="http://schemas.microsoft.com/office/drawing/2014/main" id="{1D130AC0-1498-794D-B0C2-8B5909408596}"/>
                </a:ext>
              </a:extLst>
            </p:cNvPr>
            <p:cNvSpPr/>
            <p:nvPr/>
          </p:nvSpPr>
          <p:spPr>
            <a:xfrm>
              <a:off x="2606069" y="3341616"/>
              <a:ext cx="1654308" cy="1426128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0B540A51-09DB-CB49-86F5-661AAC76E1EC}"/>
                </a:ext>
              </a:extLst>
            </p:cNvPr>
            <p:cNvSpPr/>
            <p:nvPr/>
          </p:nvSpPr>
          <p:spPr>
            <a:xfrm>
              <a:off x="3165446" y="3660397"/>
              <a:ext cx="599813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62291971-6559-9842-8553-FDD8BC449BD1}"/>
                </a:ext>
              </a:extLst>
            </p:cNvPr>
            <p:cNvSpPr/>
            <p:nvPr/>
          </p:nvSpPr>
          <p:spPr>
            <a:xfrm>
              <a:off x="2822895" y="4374860"/>
              <a:ext cx="598416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8FA23963-63B9-084A-AB0E-FF87BCBCDE0A}"/>
                </a:ext>
              </a:extLst>
            </p:cNvPr>
            <p:cNvSpPr/>
            <p:nvPr/>
          </p:nvSpPr>
          <p:spPr>
            <a:xfrm>
              <a:off x="3524775" y="4376258"/>
              <a:ext cx="623582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</p:grp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536C62A1-CE76-6D4F-BF2A-99825D3A68D5}"/>
              </a:ext>
            </a:extLst>
          </p:cNvPr>
          <p:cNvSpPr/>
          <p:nvPr/>
        </p:nvSpPr>
        <p:spPr>
          <a:xfrm>
            <a:off x="83890" y="1367405"/>
            <a:ext cx="6652470" cy="3724712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Triangle 143">
            <a:extLst>
              <a:ext uri="{FF2B5EF4-FFF2-40B4-BE49-F238E27FC236}">
                <a16:creationId xmlns:a16="http://schemas.microsoft.com/office/drawing/2014/main" id="{F94DC94F-4716-C641-BE7B-6D1B07D13D27}"/>
              </a:ext>
            </a:extLst>
          </p:cNvPr>
          <p:cNvSpPr/>
          <p:nvPr/>
        </p:nvSpPr>
        <p:spPr>
          <a:xfrm>
            <a:off x="553562" y="5299048"/>
            <a:ext cx="1654308" cy="1426128"/>
          </a:xfrm>
          <a:prstGeom prst="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473E35E6-C223-C84D-A9EF-D645DE427E11}"/>
              </a:ext>
            </a:extLst>
          </p:cNvPr>
          <p:cNvSpPr/>
          <p:nvPr/>
        </p:nvSpPr>
        <p:spPr>
          <a:xfrm>
            <a:off x="1062605" y="5617829"/>
            <a:ext cx="616591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___</a:t>
            </a: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F66574A9-FDEE-9442-8ED5-494495350252}"/>
              </a:ext>
            </a:extLst>
          </p:cNvPr>
          <p:cNvSpPr/>
          <p:nvPr/>
        </p:nvSpPr>
        <p:spPr>
          <a:xfrm>
            <a:off x="770388" y="6332292"/>
            <a:ext cx="573249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___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E3EBCD1E-C701-184B-A305-46EC469FE8F9}"/>
              </a:ext>
            </a:extLst>
          </p:cNvPr>
          <p:cNvSpPr/>
          <p:nvPr/>
        </p:nvSpPr>
        <p:spPr>
          <a:xfrm>
            <a:off x="1505824" y="6333690"/>
            <a:ext cx="643156" cy="343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___</a:t>
            </a:r>
          </a:p>
        </p:txBody>
      </p: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6D5ED3E2-3BCF-F346-93CB-C5431A6058AF}"/>
              </a:ext>
            </a:extLst>
          </p:cNvPr>
          <p:cNvGrpSpPr/>
          <p:nvPr/>
        </p:nvGrpSpPr>
        <p:grpSpPr>
          <a:xfrm>
            <a:off x="2635430" y="5283669"/>
            <a:ext cx="1654308" cy="1426128"/>
            <a:chOff x="2606069" y="3341616"/>
            <a:chExt cx="1654308" cy="1426128"/>
          </a:xfrm>
        </p:grpSpPr>
        <p:sp>
          <p:nvSpPr>
            <p:cNvPr id="149" name="Triangle 148">
              <a:extLst>
                <a:ext uri="{FF2B5EF4-FFF2-40B4-BE49-F238E27FC236}">
                  <a16:creationId xmlns:a16="http://schemas.microsoft.com/office/drawing/2014/main" id="{1698E52C-5EB7-D74E-8E29-591C9E99F243}"/>
                </a:ext>
              </a:extLst>
            </p:cNvPr>
            <p:cNvSpPr/>
            <p:nvPr/>
          </p:nvSpPr>
          <p:spPr>
            <a:xfrm>
              <a:off x="2606069" y="3341616"/>
              <a:ext cx="1654308" cy="1426128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149">
              <a:extLst>
                <a:ext uri="{FF2B5EF4-FFF2-40B4-BE49-F238E27FC236}">
                  <a16:creationId xmlns:a16="http://schemas.microsoft.com/office/drawing/2014/main" id="{0377013A-6C1B-F845-9CFE-B101B3134B4D}"/>
                </a:ext>
              </a:extLst>
            </p:cNvPr>
            <p:cNvSpPr/>
            <p:nvPr/>
          </p:nvSpPr>
          <p:spPr>
            <a:xfrm>
              <a:off x="3131890" y="3660397"/>
              <a:ext cx="573248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748BE0B1-59AC-6840-8198-85888953E46D}"/>
                </a:ext>
              </a:extLst>
            </p:cNvPr>
            <p:cNvSpPr/>
            <p:nvPr/>
          </p:nvSpPr>
          <p:spPr>
            <a:xfrm>
              <a:off x="2822895" y="4374860"/>
              <a:ext cx="563461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5CDC211A-CDA2-2F4B-87CF-47F529658E44}"/>
                </a:ext>
              </a:extLst>
            </p:cNvPr>
            <p:cNvSpPr/>
            <p:nvPr/>
          </p:nvSpPr>
          <p:spPr>
            <a:xfrm>
              <a:off x="3403135" y="4376258"/>
              <a:ext cx="654342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BFF650D9-3110-ED47-9F6B-6373A71E93C2}"/>
              </a:ext>
            </a:extLst>
          </p:cNvPr>
          <p:cNvGrpSpPr/>
          <p:nvPr/>
        </p:nvGrpSpPr>
        <p:grpSpPr>
          <a:xfrm>
            <a:off x="4641796" y="5276678"/>
            <a:ext cx="1654308" cy="1426128"/>
            <a:chOff x="2606069" y="3341616"/>
            <a:chExt cx="1654308" cy="1426128"/>
          </a:xfrm>
        </p:grpSpPr>
        <p:sp>
          <p:nvSpPr>
            <p:cNvPr id="154" name="Triangle 153">
              <a:extLst>
                <a:ext uri="{FF2B5EF4-FFF2-40B4-BE49-F238E27FC236}">
                  <a16:creationId xmlns:a16="http://schemas.microsoft.com/office/drawing/2014/main" id="{2109E3C8-4A9E-BE41-9FF0-ABA9DAFFE55E}"/>
                </a:ext>
              </a:extLst>
            </p:cNvPr>
            <p:cNvSpPr/>
            <p:nvPr/>
          </p:nvSpPr>
          <p:spPr>
            <a:xfrm>
              <a:off x="2606069" y="3341616"/>
              <a:ext cx="1654308" cy="1426128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280B9C2C-192E-A54A-85EE-4F96464994A6}"/>
                </a:ext>
              </a:extLst>
            </p:cNvPr>
            <p:cNvSpPr/>
            <p:nvPr/>
          </p:nvSpPr>
          <p:spPr>
            <a:xfrm>
              <a:off x="3165446" y="3660397"/>
              <a:ext cx="599813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001C247B-8480-F04E-9A85-2D07FFBDCD1D}"/>
                </a:ext>
              </a:extLst>
            </p:cNvPr>
            <p:cNvSpPr/>
            <p:nvPr/>
          </p:nvSpPr>
          <p:spPr>
            <a:xfrm>
              <a:off x="2822895" y="4374860"/>
              <a:ext cx="598416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5A0DC580-0251-EE43-B51D-F86B1B28CB19}"/>
                </a:ext>
              </a:extLst>
            </p:cNvPr>
            <p:cNvSpPr/>
            <p:nvPr/>
          </p:nvSpPr>
          <p:spPr>
            <a:xfrm>
              <a:off x="3524775" y="4376258"/>
              <a:ext cx="623582" cy="3439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___</a:t>
              </a:r>
            </a:p>
          </p:txBody>
        </p:sp>
      </p:grpSp>
      <p:sp>
        <p:nvSpPr>
          <p:cNvPr id="158" name="Rounded Rectangle 157">
            <a:extLst>
              <a:ext uri="{FF2B5EF4-FFF2-40B4-BE49-F238E27FC236}">
                <a16:creationId xmlns:a16="http://schemas.microsoft.com/office/drawing/2014/main" id="{048F2ABD-61B4-E145-A53F-0C840BB65ACC}"/>
              </a:ext>
            </a:extLst>
          </p:cNvPr>
          <p:cNvSpPr/>
          <p:nvPr/>
        </p:nvSpPr>
        <p:spPr>
          <a:xfrm>
            <a:off x="79696" y="5196981"/>
            <a:ext cx="6673442" cy="3829573"/>
          </a:xfrm>
          <a:prstGeom prst="round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D7765150-6812-C843-9F0A-33001FCB74FE}"/>
              </a:ext>
            </a:extLst>
          </p:cNvPr>
          <p:cNvSpPr/>
          <p:nvPr/>
        </p:nvSpPr>
        <p:spPr>
          <a:xfrm>
            <a:off x="247476" y="5507372"/>
            <a:ext cx="402672" cy="40267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39DABDFF-923C-7D4F-8000-4F62BFD75620}"/>
              </a:ext>
            </a:extLst>
          </p:cNvPr>
          <p:cNvSpPr/>
          <p:nvPr/>
        </p:nvSpPr>
        <p:spPr>
          <a:xfrm>
            <a:off x="232096" y="1633056"/>
            <a:ext cx="402672" cy="40267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161" name="Oval 160">
            <a:extLst>
              <a:ext uri="{FF2B5EF4-FFF2-40B4-BE49-F238E27FC236}">
                <a16:creationId xmlns:a16="http://schemas.microsoft.com/office/drawing/2014/main" id="{6A77E81A-2426-EE4A-9A1D-62EFC00FC474}"/>
              </a:ext>
            </a:extLst>
          </p:cNvPr>
          <p:cNvSpPr/>
          <p:nvPr/>
        </p:nvSpPr>
        <p:spPr>
          <a:xfrm>
            <a:off x="208328" y="3589089"/>
            <a:ext cx="402672" cy="40267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0EB4B2FE-E124-4D45-97CD-43AF43CE211C}"/>
              </a:ext>
            </a:extLst>
          </p:cNvPr>
          <p:cNvSpPr/>
          <p:nvPr/>
        </p:nvSpPr>
        <p:spPr>
          <a:xfrm>
            <a:off x="223707" y="7329181"/>
            <a:ext cx="402672" cy="40267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772391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1231</TotalTime>
  <Words>200</Words>
  <Application>Microsoft Office PowerPoint</Application>
  <PresentationFormat>Letter Paper (8.5x11 in)</PresentationFormat>
  <Paragraphs>86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Tori Mirsadjadi (she/her/hers)</cp:lastModifiedBy>
  <cp:revision>8</cp:revision>
  <dcterms:created xsi:type="dcterms:W3CDTF">2020-12-31T15:11:03Z</dcterms:created>
  <dcterms:modified xsi:type="dcterms:W3CDTF">2022-04-08T23:11:07Z</dcterms:modified>
</cp:coreProperties>
</file>