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80"/>
    <p:restoredTop sz="96358"/>
  </p:normalViewPr>
  <p:slideViewPr>
    <p:cSldViewPr snapToGrid="0" snapToObjects="1">
      <p:cViewPr varScale="1">
        <p:scale>
          <a:sx n="79" d="100"/>
          <a:sy n="79" d="100"/>
        </p:scale>
        <p:origin x="8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43A60592-C470-48E3-91E4-5B96D003ED26}"/>
    <pc:docChg chg="modSld">
      <pc:chgData name="Talia Greenberg" userId="f5825c94929805dc" providerId="LiveId" clId="{43A60592-C470-48E3-91E4-5B96D003ED26}" dt="2022-04-06T02:29:45.858" v="25" actId="20577"/>
      <pc:docMkLst>
        <pc:docMk/>
      </pc:docMkLst>
      <pc:sldChg chg="modSp mod">
        <pc:chgData name="Talia Greenberg" userId="f5825c94929805dc" providerId="LiveId" clId="{43A60592-C470-48E3-91E4-5B96D003ED26}" dt="2022-04-06T02:27:43.397" v="7"/>
        <pc:sldMkLst>
          <pc:docMk/>
          <pc:sldMk cId="3697249080" sldId="256"/>
        </pc:sldMkLst>
        <pc:spChg chg="mod">
          <ac:chgData name="Talia Greenberg" userId="f5825c94929805dc" providerId="LiveId" clId="{43A60592-C470-48E3-91E4-5B96D003ED26}" dt="2022-04-06T02:26:38.019" v="5" actId="20577"/>
          <ac:spMkLst>
            <pc:docMk/>
            <pc:sldMk cId="3697249080" sldId="256"/>
            <ac:spMk id="5" creationId="{532CA1A5-E9FE-E246-86D5-F8CF245A9224}"/>
          </ac:spMkLst>
        </pc:spChg>
        <pc:graphicFrameChg chg="mod modGraphic">
          <ac:chgData name="Talia Greenberg" userId="f5825c94929805dc" providerId="LiveId" clId="{43A60592-C470-48E3-91E4-5B96D003ED26}" dt="2022-04-06T02:27:43.397" v="7"/>
          <ac:graphicFrameMkLst>
            <pc:docMk/>
            <pc:sldMk cId="3697249080" sldId="256"/>
            <ac:graphicFrameMk id="2" creationId="{CDAB4F66-9077-D541-AB9F-E63D4E11DC16}"/>
          </ac:graphicFrameMkLst>
        </pc:graphicFrameChg>
      </pc:sldChg>
      <pc:sldChg chg="modSp mod">
        <pc:chgData name="Talia Greenberg" userId="f5825c94929805dc" providerId="LiveId" clId="{43A60592-C470-48E3-91E4-5B96D003ED26}" dt="2022-04-06T02:29:15.009" v="19" actId="20577"/>
        <pc:sldMkLst>
          <pc:docMk/>
          <pc:sldMk cId="1072814867" sldId="257"/>
        </pc:sldMkLst>
        <pc:spChg chg="mod">
          <ac:chgData name="Talia Greenberg" userId="f5825c94929805dc" providerId="LiveId" clId="{43A60592-C470-48E3-91E4-5B96D003ED26}" dt="2022-04-06T02:29:15.009" v="19" actId="20577"/>
          <ac:spMkLst>
            <pc:docMk/>
            <pc:sldMk cId="1072814867" sldId="257"/>
            <ac:spMk id="5" creationId="{532CA1A5-E9FE-E246-86D5-F8CF245A9224}"/>
          </ac:spMkLst>
        </pc:spChg>
      </pc:sldChg>
      <pc:sldChg chg="modSp mod">
        <pc:chgData name="Talia Greenberg" userId="f5825c94929805dc" providerId="LiveId" clId="{43A60592-C470-48E3-91E4-5B96D003ED26}" dt="2022-04-06T02:29:45.858" v="25" actId="20577"/>
        <pc:sldMkLst>
          <pc:docMk/>
          <pc:sldMk cId="3073708185" sldId="258"/>
        </pc:sldMkLst>
        <pc:spChg chg="mod">
          <ac:chgData name="Talia Greenberg" userId="f5825c94929805dc" providerId="LiveId" clId="{43A60592-C470-48E3-91E4-5B96D003ED26}" dt="2022-04-06T02:29:45.858" v="25" actId="20577"/>
          <ac:spMkLst>
            <pc:docMk/>
            <pc:sldMk cId="3073708185" sldId="258"/>
            <ac:spMk id="5" creationId="{532CA1A5-E9FE-E246-86D5-F8CF245A9224}"/>
          </ac:spMkLst>
        </pc:spChg>
      </pc:sldChg>
      <pc:sldChg chg="modSp mod">
        <pc:chgData name="Talia Greenberg" userId="f5825c94929805dc" providerId="LiveId" clId="{43A60592-C470-48E3-91E4-5B96D003ED26}" dt="2022-04-06T02:28:40.885" v="12" actId="20577"/>
        <pc:sldMkLst>
          <pc:docMk/>
          <pc:sldMk cId="938549181" sldId="259"/>
        </pc:sldMkLst>
        <pc:spChg chg="mod">
          <ac:chgData name="Talia Greenberg" userId="f5825c94929805dc" providerId="LiveId" clId="{43A60592-C470-48E3-91E4-5B96D003ED26}" dt="2022-04-06T02:28:40.885" v="12" actId="20577"/>
          <ac:spMkLst>
            <pc:docMk/>
            <pc:sldMk cId="938549181" sldId="259"/>
            <ac:spMk id="5" creationId="{532CA1A5-E9FE-E246-86D5-F8CF245A9224}"/>
          </ac:spMkLst>
        </pc:spChg>
        <pc:graphicFrameChg chg="mod">
          <ac:chgData name="Talia Greenberg" userId="f5825c94929805dc" providerId="LiveId" clId="{43A60592-C470-48E3-91E4-5B96D003ED26}" dt="2022-04-06T02:27:43.397" v="7"/>
          <ac:graphicFrameMkLst>
            <pc:docMk/>
            <pc:sldMk cId="938549181" sldId="259"/>
            <ac:graphicFrameMk id="2" creationId="{CDAB4F66-9077-D541-AB9F-E63D4E11DC16}"/>
          </ac:graphicFrameMkLst>
        </pc:graphicFrameChg>
      </pc:sldChg>
    </pc:docChg>
  </pc:docChgLst>
  <pc:docChgLst>
    <pc:chgData name="Tori Mirsadjadi (she/her/hers)" userId="829506b3-188b-40ef-b775-a5ec767efb4e" providerId="ADAL" clId="{4170A4B6-1865-459A-AE16-253450077E56}"/>
    <pc:docChg chg="modSld">
      <pc:chgData name="Tori Mirsadjadi (she/her/hers)" userId="829506b3-188b-40ef-b775-a5ec767efb4e" providerId="ADAL" clId="{4170A4B6-1865-459A-AE16-253450077E56}" dt="2022-06-07T20:29:43.720" v="2" actId="20577"/>
      <pc:docMkLst>
        <pc:docMk/>
      </pc:docMkLst>
      <pc:sldChg chg="modSp mod">
        <pc:chgData name="Tori Mirsadjadi (she/her/hers)" userId="829506b3-188b-40ef-b775-a5ec767efb4e" providerId="ADAL" clId="{4170A4B6-1865-459A-AE16-253450077E56}" dt="2022-06-07T20:29:43.720" v="2" actId="20577"/>
        <pc:sldMkLst>
          <pc:docMk/>
          <pc:sldMk cId="3073708185" sldId="258"/>
        </pc:sldMkLst>
        <pc:graphicFrameChg chg="modGraphic">
          <ac:chgData name="Tori Mirsadjadi (she/her/hers)" userId="829506b3-188b-40ef-b775-a5ec767efb4e" providerId="ADAL" clId="{4170A4B6-1865-459A-AE16-253450077E56}" dt="2022-06-07T20:29:43.720" v="2" actId="20577"/>
          <ac:graphicFrameMkLst>
            <pc:docMk/>
            <pc:sldMk cId="3073708185" sldId="258"/>
            <ac:graphicFrameMk id="2" creationId="{CDAB4F66-9077-D541-AB9F-E63D4E11DC1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18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direction, places 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851763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⁻900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⁻2,700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⁻4,900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⁻6,300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⁻2,700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⁻6,300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direction,  places 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636714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⁻810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54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direction,  places 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758155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6.3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2.7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6.3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8.1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</a:t>
            </a:r>
            <a:r>
              <a:rPr lang="en-US" sz="1000">
                <a:solidFill>
                  <a:schemeClr val="tx1"/>
                </a:solidFill>
              </a:rPr>
              <a:t>, places </a:t>
            </a:r>
            <a:r>
              <a:rPr lang="en-US" sz="1000" dirty="0">
                <a:solidFill>
                  <a:schemeClr val="tx1"/>
                </a:solidFill>
              </a:rPr>
              <a:t>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997551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0.04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0.06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0.080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0.06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0.09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0.08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0.18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0.9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708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780</Words>
  <Application>Microsoft Office PowerPoint</Application>
  <PresentationFormat>Letter Paper (8.5x11 in)</PresentationFormat>
  <Paragraphs>336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5</cp:revision>
  <dcterms:created xsi:type="dcterms:W3CDTF">2020-12-31T15:11:03Z</dcterms:created>
  <dcterms:modified xsi:type="dcterms:W3CDTF">2022-06-07T20:29:49Z</dcterms:modified>
</cp:coreProperties>
</file>