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8"/>
    <p:restoredTop sz="91726"/>
  </p:normalViewPr>
  <p:slideViewPr>
    <p:cSldViewPr snapToGrid="0" snapToObjects="1">
      <p:cViewPr varScale="1">
        <p:scale>
          <a:sx n="203" d="100"/>
          <a:sy n="203" d="100"/>
        </p:scale>
        <p:origin x="3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One or Both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534074"/>
            <a:ext cx="8873065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Select a problem. Solve it by breaking apart both factors. Then, solve it by breaking apart one factor. Use drawings and numbers to show your thinking.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6F6B69E-7199-D540-AD0B-71EE22DFC0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649635"/>
              </p:ext>
            </p:extLst>
          </p:nvPr>
        </p:nvGraphicFramePr>
        <p:xfrm>
          <a:off x="219931" y="986381"/>
          <a:ext cx="8485656" cy="5420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1884">
                  <a:extLst>
                    <a:ext uri="{9D8B030D-6E8A-4147-A177-3AD203B41FA5}">
                      <a16:colId xmlns:a16="http://schemas.microsoft.com/office/drawing/2014/main" val="2034233217"/>
                    </a:ext>
                  </a:extLst>
                </a:gridCol>
                <a:gridCol w="3351886">
                  <a:extLst>
                    <a:ext uri="{9D8B030D-6E8A-4147-A177-3AD203B41FA5}">
                      <a16:colId xmlns:a16="http://schemas.microsoft.com/office/drawing/2014/main" val="462364967"/>
                    </a:ext>
                  </a:extLst>
                </a:gridCol>
                <a:gridCol w="3351886">
                  <a:extLst>
                    <a:ext uri="{9D8B030D-6E8A-4147-A177-3AD203B41FA5}">
                      <a16:colId xmlns:a16="http://schemas.microsoft.com/office/drawing/2014/main" val="1140433728"/>
                    </a:ext>
                  </a:extLst>
                </a:gridCol>
              </a:tblGrid>
              <a:tr h="234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Problem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Break Apart Both Factors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Break Apart One Factor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50945"/>
                  </a:ext>
                </a:extLst>
              </a:tr>
              <a:tr h="17316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177417"/>
                  </a:ext>
                </a:extLst>
              </a:tr>
              <a:tr h="17225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7941"/>
                  </a:ext>
                </a:extLst>
              </a:tr>
              <a:tr h="17316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32" marR="5593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77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79</Words>
  <Application>Microsoft Macintosh PowerPoint</Application>
  <PresentationFormat>Letter Paper (8.5x11 in)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6</cp:revision>
  <dcterms:created xsi:type="dcterms:W3CDTF">2020-12-31T15:11:03Z</dcterms:created>
  <dcterms:modified xsi:type="dcterms:W3CDTF">2021-01-02T18:32:28Z</dcterms:modified>
</cp:coreProperties>
</file>