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698"/>
  </p:normalViewPr>
  <p:slideViewPr>
    <p:cSldViewPr snapToGrid="0" snapToObjects="1">
      <p:cViewPr varScale="1">
        <p:scale>
          <a:sx n="97" d="100"/>
          <a:sy n="97" d="100"/>
        </p:scale>
        <p:origin x="24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9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56769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3048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32 × 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22 × 84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30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19 × 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32 × 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30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25 × 66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 × 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49364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30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 × 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 × 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30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77 ×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72 × 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30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95 × 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38 × 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004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38</Words>
  <Application>Microsoft Macintosh PowerPoint</Application>
  <PresentationFormat>Letter Paper (8.5x11 in)</PresentationFormat>
  <Paragraphs>14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8</cp:revision>
  <cp:lastPrinted>2020-12-31T15:31:08Z</cp:lastPrinted>
  <dcterms:created xsi:type="dcterms:W3CDTF">2020-12-31T15:11:03Z</dcterms:created>
  <dcterms:modified xsi:type="dcterms:W3CDTF">2021-01-05T22:57:53Z</dcterms:modified>
</cp:coreProperties>
</file>