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1726"/>
  </p:normalViewPr>
  <p:slideViewPr>
    <p:cSldViewPr snapToGrid="0" snapToObjects="1">
      <p:cViewPr varScale="1">
        <p:scale>
          <a:sx n="80" d="100"/>
          <a:sy n="80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BBA5CAD5-6699-44BA-8680-29B1387E1BEC}"/>
    <pc:docChg chg="modSld">
      <pc:chgData name="Tori Mirsadjadi" userId="829506b3-188b-40ef-b775-a5ec767efb4e" providerId="ADAL" clId="{BBA5CAD5-6699-44BA-8680-29B1387E1BEC}" dt="2021-05-14T18:17:14.903" v="21" actId="20577"/>
      <pc:docMkLst>
        <pc:docMk/>
      </pc:docMkLst>
      <pc:sldChg chg="modSp mod">
        <pc:chgData name="Tori Mirsadjadi" userId="829506b3-188b-40ef-b775-a5ec767efb4e" providerId="ADAL" clId="{BBA5CAD5-6699-44BA-8680-29B1387E1BEC}" dt="2021-05-14T18:17:14.903" v="21" actId="20577"/>
        <pc:sldMkLst>
          <pc:docMk/>
          <pc:sldMk cId="3697249080" sldId="256"/>
        </pc:sldMkLst>
        <pc:spChg chg="mod">
          <ac:chgData name="Tori Mirsadjadi" userId="829506b3-188b-40ef-b775-a5ec767efb4e" providerId="ADAL" clId="{BBA5CAD5-6699-44BA-8680-29B1387E1BEC}" dt="2021-05-14T18:16:51.127" v="13" actId="20577"/>
          <ac:spMkLst>
            <pc:docMk/>
            <pc:sldMk cId="3697249080" sldId="256"/>
            <ac:spMk id="5" creationId="{532CA1A5-E9FE-E246-86D5-F8CF245A9224}"/>
          </ac:spMkLst>
        </pc:spChg>
        <pc:graphicFrameChg chg="modGraphic">
          <ac:chgData name="Tori Mirsadjadi" userId="829506b3-188b-40ef-b775-a5ec767efb4e" providerId="ADAL" clId="{BBA5CAD5-6699-44BA-8680-29B1387E1BEC}" dt="2021-05-14T18:17:14.903" v="21" actId="20577"/>
          <ac:graphicFrameMkLst>
            <pc:docMk/>
            <pc:sldMk cId="3697249080" sldId="256"/>
            <ac:graphicFrameMk id="2" creationId="{6349B1D2-8706-1940-9412-361F8E870E3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Bag of Blocks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Find the number of blocks in the bag. Roll a number to find how many bags of blocks you could have. Find the total number of blocks in that many bags using the Partial Products strategy.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49B1D2-8706-1940-9412-361F8E870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236161"/>
              </p:ext>
            </p:extLst>
          </p:nvPr>
        </p:nvGraphicFramePr>
        <p:xfrm>
          <a:off x="244725" y="1186262"/>
          <a:ext cx="6298688" cy="74627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342">
                  <a:extLst>
                    <a:ext uri="{9D8B030D-6E8A-4147-A177-3AD203B41FA5}">
                      <a16:colId xmlns:a16="http://schemas.microsoft.com/office/drawing/2014/main" val="2871269824"/>
                    </a:ext>
                  </a:extLst>
                </a:gridCol>
                <a:gridCol w="1227721">
                  <a:extLst>
                    <a:ext uri="{9D8B030D-6E8A-4147-A177-3AD203B41FA5}">
                      <a16:colId xmlns:a16="http://schemas.microsoft.com/office/drawing/2014/main" val="311395240"/>
                    </a:ext>
                  </a:extLst>
                </a:gridCol>
                <a:gridCol w="707902">
                  <a:extLst>
                    <a:ext uri="{9D8B030D-6E8A-4147-A177-3AD203B41FA5}">
                      <a16:colId xmlns:a16="http://schemas.microsoft.com/office/drawing/2014/main" val="1414447153"/>
                    </a:ext>
                  </a:extLst>
                </a:gridCol>
                <a:gridCol w="3974723">
                  <a:extLst>
                    <a:ext uri="{9D8B030D-6E8A-4147-A177-3AD203B41FA5}">
                      <a16:colId xmlns:a16="http://schemas.microsoft.com/office/drawing/2014/main" val="3888076958"/>
                    </a:ext>
                  </a:extLst>
                </a:gridCol>
              </a:tblGrid>
              <a:tr h="3912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Bag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Number of Blocks in the Bag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Number of Bags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Product (showing Partial Products)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101694"/>
                  </a:ext>
                </a:extLst>
              </a:tr>
              <a:tr h="628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A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234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200 × 4 = 800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30 × 4 = 120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 × 4 = 16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800 + 120 + 16 = 936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971650"/>
                  </a:ext>
                </a:extLst>
              </a:tr>
              <a:tr h="12571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43174"/>
                  </a:ext>
                </a:extLst>
              </a:tr>
              <a:tr h="12571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712766"/>
                  </a:ext>
                </a:extLst>
              </a:tr>
              <a:tr h="12571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007852"/>
                  </a:ext>
                </a:extLst>
              </a:tr>
              <a:tr h="14143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0990"/>
                  </a:ext>
                </a:extLst>
              </a:tr>
              <a:tr h="12571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85" marR="550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71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142</Words>
  <Application>Microsoft Office PowerPoint</Application>
  <PresentationFormat>Letter Paper (8.5x11 in)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19</cp:revision>
  <dcterms:created xsi:type="dcterms:W3CDTF">2020-12-31T15:11:03Z</dcterms:created>
  <dcterms:modified xsi:type="dcterms:W3CDTF">2021-05-14T18:17:23Z</dcterms:modified>
</cp:coreProperties>
</file>