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102" d="100"/>
          <a:sy n="102" d="100"/>
        </p:scale>
        <p:origin x="24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le DeLeon" userId="0183ddbb-60b2-42b0-9ba0-198c3061141f" providerId="ADAL" clId="{6DDF92F7-9735-48AB-BC32-2A76432C0BCC}"/>
    <pc:docChg chg="modSld">
      <pc:chgData name="Nyle DeLeon" userId="0183ddbb-60b2-42b0-9ba0-198c3061141f" providerId="ADAL" clId="{6DDF92F7-9735-48AB-BC32-2A76432C0BCC}" dt="2022-12-21T17:19:08.787" v="1" actId="20577"/>
      <pc:docMkLst>
        <pc:docMk/>
      </pc:docMkLst>
      <pc:sldChg chg="modSp mod">
        <pc:chgData name="Nyle DeLeon" userId="0183ddbb-60b2-42b0-9ba0-198c3061141f" providerId="ADAL" clId="{6DDF92F7-9735-48AB-BC32-2A76432C0BCC}" dt="2022-12-21T17:19:08.787" v="1" actId="20577"/>
        <pc:sldMkLst>
          <pc:docMk/>
          <pc:sldMk cId="3697249080" sldId="256"/>
        </pc:sldMkLst>
        <pc:graphicFrameChg chg="modGraphic">
          <ac:chgData name="Nyle DeLeon" userId="0183ddbb-60b2-42b0-9ba0-198c3061141f" providerId="ADAL" clId="{6DDF92F7-9735-48AB-BC32-2A76432C0BCC}" dt="2022-12-21T17:19:08.787" v="1" actId="20577"/>
          <ac:graphicFrameMkLst>
            <pc:docMk/>
            <pc:sldMk cId="3697249080" sldId="256"/>
            <ac:graphicFrameMk id="2" creationId="{F442BF1C-D647-8942-BA76-1105237544D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One and the Other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7" y="431044"/>
            <a:ext cx="8873065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a subtraction card. Show how you can solve it by adjusting one number. Then show how you can solve it adjusting both numbers. Put a star on the way you think is better.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442BF1C-D647-8942-BA76-110523754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599920"/>
              </p:ext>
            </p:extLst>
          </p:nvPr>
        </p:nvGraphicFramePr>
        <p:xfrm>
          <a:off x="195653" y="941191"/>
          <a:ext cx="8616407" cy="5576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0167">
                  <a:extLst>
                    <a:ext uri="{9D8B030D-6E8A-4147-A177-3AD203B41FA5}">
                      <a16:colId xmlns:a16="http://schemas.microsoft.com/office/drawing/2014/main" val="2896480828"/>
                    </a:ext>
                  </a:extLst>
                </a:gridCol>
                <a:gridCol w="3833492">
                  <a:extLst>
                    <a:ext uri="{9D8B030D-6E8A-4147-A177-3AD203B41FA5}">
                      <a16:colId xmlns:a16="http://schemas.microsoft.com/office/drawing/2014/main" val="2718753363"/>
                    </a:ext>
                  </a:extLst>
                </a:gridCol>
                <a:gridCol w="3742748">
                  <a:extLst>
                    <a:ext uri="{9D8B030D-6E8A-4147-A177-3AD203B41FA5}">
                      <a16:colId xmlns:a16="http://schemas.microsoft.com/office/drawing/2014/main" val="3718165310"/>
                    </a:ext>
                  </a:extLst>
                </a:gridCol>
              </a:tblGrid>
              <a:tr h="3064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bg1"/>
                          </a:solidFill>
                          <a:effectLst/>
                        </a:rPr>
                        <a:t>Subtraction 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Problem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Adjust Minuend or Subtrahend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Adjust Both Numbers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49364"/>
                  </a:ext>
                </a:extLst>
              </a:tr>
              <a:tr h="3681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724 – 515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I can give 1 to 724. I can think 725 – 515 = 210.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Then, I can the 1 back. 210 – 1 = 209.  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I can take 15 from both numbers. 719 – 500 is 219. The difference is 219 because I took the same amount from both.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076472"/>
                  </a:ext>
                </a:extLst>
              </a:tr>
              <a:tr h="1225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476836"/>
                  </a:ext>
                </a:extLst>
              </a:tr>
              <a:tr h="1225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661310"/>
                  </a:ext>
                </a:extLst>
              </a:tr>
              <a:tr h="1225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925090"/>
                  </a:ext>
                </a:extLst>
              </a:tr>
              <a:tr h="1225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040966"/>
                  </a:ext>
                </a:extLst>
              </a:tr>
            </a:tbl>
          </a:graphicData>
        </a:graphic>
      </p:graphicFrame>
      <p:sp>
        <p:nvSpPr>
          <p:cNvPr id="7" name="5-Point Star 6">
            <a:extLst>
              <a:ext uri="{FF2B5EF4-FFF2-40B4-BE49-F238E27FC236}">
                <a16:creationId xmlns:a16="http://schemas.microsoft.com/office/drawing/2014/main" id="{922BCC6B-CE13-854D-BBB1-53243404A5D7}"/>
              </a:ext>
            </a:extLst>
          </p:cNvPr>
          <p:cNvSpPr/>
          <p:nvPr/>
        </p:nvSpPr>
        <p:spPr>
          <a:xfrm>
            <a:off x="4435685" y="1357701"/>
            <a:ext cx="124276" cy="181627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144</Words>
  <Application>Microsoft Office PowerPoint</Application>
  <PresentationFormat>Letter Paper (8.5x11 in)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Nyle DeLeon</cp:lastModifiedBy>
  <cp:revision>8</cp:revision>
  <dcterms:created xsi:type="dcterms:W3CDTF">2020-12-31T15:11:03Z</dcterms:created>
  <dcterms:modified xsi:type="dcterms:W3CDTF">2022-12-21T17:19:16Z</dcterms:modified>
</cp:coreProperties>
</file>