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"/>
    <p:restoredTop sz="91701"/>
  </p:normalViewPr>
  <p:slideViewPr>
    <p:cSldViewPr snapToGrid="0" snapToObjects="1">
      <p:cViewPr>
        <p:scale>
          <a:sx n="150" d="100"/>
          <a:sy n="150" d="100"/>
        </p:scale>
        <p:origin x="1386" y="-3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Pick Your Partials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Circle the partial products to solve each expression.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B1F6B52-E23B-2C43-AFEF-6C2AB447B8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2944838"/>
              </p:ext>
            </p:extLst>
          </p:nvPr>
        </p:nvGraphicFramePr>
        <p:xfrm>
          <a:off x="186117" y="1278542"/>
          <a:ext cx="6526226" cy="742518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526226">
                  <a:extLst>
                    <a:ext uri="{9D8B030D-6E8A-4147-A177-3AD203B41FA5}">
                      <a16:colId xmlns:a16="http://schemas.microsoft.com/office/drawing/2014/main" val="4046342908"/>
                    </a:ext>
                  </a:extLst>
                </a:gridCol>
              </a:tblGrid>
              <a:tr h="12405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3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×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625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180           1,800           6           60         150           15           75           600           25           300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1" marR="59001" marT="0" marB="0"/>
                </a:tc>
                <a:extLst>
                  <a:ext uri="{0D108BD9-81ED-4DB2-BD59-A6C34878D82A}">
                    <a16:rowId xmlns:a16="http://schemas.microsoft.com/office/drawing/2014/main" val="2508875776"/>
                  </a:ext>
                </a:extLst>
              </a:tr>
              <a:tr h="12405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5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×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727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700           3,500           7           350        70           30           35           100           27           300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1" marR="59001" marT="0" marB="0"/>
                </a:tc>
                <a:extLst>
                  <a:ext uri="{0D108BD9-81ED-4DB2-BD59-A6C34878D82A}">
                    <a16:rowId xmlns:a16="http://schemas.microsoft.com/office/drawing/2014/main" val="2866646827"/>
                  </a:ext>
                </a:extLst>
              </a:tr>
              <a:tr h="12223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9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×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327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288           6           63           180        2,700           81          1           630           3           270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1" marR="59001" marT="0" marB="0"/>
                </a:tc>
                <a:extLst>
                  <a:ext uri="{0D108BD9-81ED-4DB2-BD59-A6C34878D82A}">
                    <a16:rowId xmlns:a16="http://schemas.microsoft.com/office/drawing/2014/main" val="994056545"/>
                  </a:ext>
                </a:extLst>
              </a:tr>
              <a:tr h="12405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6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×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1,842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6,000           10           4,800          48       240           60           12          600          480           24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1" marR="59001" marT="0" marB="0"/>
                </a:tc>
                <a:extLst>
                  <a:ext uri="{0D108BD9-81ED-4DB2-BD59-A6C34878D82A}">
                    <a16:rowId xmlns:a16="http://schemas.microsoft.com/office/drawing/2014/main" val="1302828126"/>
                  </a:ext>
                </a:extLst>
              </a:tr>
              <a:tr h="12405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3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×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4,261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1,200           12,000           18          600       30           60           180          120         12           3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1" marR="59001" marT="0" marB="0"/>
                </a:tc>
                <a:extLst>
                  <a:ext uri="{0D108BD9-81ED-4DB2-BD59-A6C34878D82A}">
                    <a16:rowId xmlns:a16="http://schemas.microsoft.com/office/drawing/2014/main" val="2168858925"/>
                  </a:ext>
                </a:extLst>
              </a:tr>
              <a:tr h="12405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5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×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4,265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           20,100           2,000           25          300       250           200          1,000          30         20,000          10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1" marR="59001" marT="0" marB="0"/>
                </a:tc>
                <a:extLst>
                  <a:ext uri="{0D108BD9-81ED-4DB2-BD59-A6C34878D82A}">
                    <a16:rowId xmlns:a16="http://schemas.microsoft.com/office/drawing/2014/main" val="1544272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112</Words>
  <Application>Microsoft Office PowerPoint</Application>
  <PresentationFormat>Letter Paper (8.5x11 in)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Chalkboard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5</cp:revision>
  <dcterms:created xsi:type="dcterms:W3CDTF">2020-12-31T15:11:03Z</dcterms:created>
  <dcterms:modified xsi:type="dcterms:W3CDTF">2021-04-02T00:29:09Z</dcterms:modified>
</cp:coreProperties>
</file>