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88"/>
    <p:restoredTop sz="91726"/>
  </p:normalViewPr>
  <p:slideViewPr>
    <p:cSldViewPr snapToGrid="0" snapToObjects="1">
      <p:cViewPr>
        <p:scale>
          <a:sx n="150" d="100"/>
          <a:sy n="150" d="100"/>
        </p:scale>
        <p:origin x="161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What’s the Problem?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619821"/>
            <a:ext cx="6238364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Pull a tens card and use it for the double question marks (??). Pull a digit card for the question mark (?). Find the partial products and then write what the original problem was.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BE8905C-617C-1A40-A791-F2BB0210E1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0009055"/>
              </p:ext>
            </p:extLst>
          </p:nvPr>
        </p:nvGraphicFramePr>
        <p:xfrm>
          <a:off x="228207" y="1304482"/>
          <a:ext cx="6090803" cy="25125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0105">
                  <a:extLst>
                    <a:ext uri="{9D8B030D-6E8A-4147-A177-3AD203B41FA5}">
                      <a16:colId xmlns:a16="http://schemas.microsoft.com/office/drawing/2014/main" val="1206182326"/>
                    </a:ext>
                  </a:extLst>
                </a:gridCol>
                <a:gridCol w="2474000">
                  <a:extLst>
                    <a:ext uri="{9D8B030D-6E8A-4147-A177-3AD203B41FA5}">
                      <a16:colId xmlns:a16="http://schemas.microsoft.com/office/drawing/2014/main" val="2573085037"/>
                    </a:ext>
                  </a:extLst>
                </a:gridCol>
                <a:gridCol w="2356698">
                  <a:extLst>
                    <a:ext uri="{9D8B030D-6E8A-4147-A177-3AD203B41FA5}">
                      <a16:colId xmlns:a16="http://schemas.microsoft.com/office/drawing/2014/main" val="3896326953"/>
                    </a:ext>
                  </a:extLst>
                </a:gridCol>
              </a:tblGrid>
              <a:tr h="85191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7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83" marR="6398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700" b="0" dirty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83" marR="63983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700" b="0" dirty="0">
                          <a:solidFill>
                            <a:schemeClr val="tx1"/>
                          </a:solidFill>
                          <a:effectLst/>
                        </a:rPr>
                        <a:t>?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83" marR="63983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2349071"/>
                  </a:ext>
                </a:extLst>
              </a:tr>
              <a:tr h="8086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700" b="0" dirty="0">
                          <a:solidFill>
                            <a:schemeClr val="tx1"/>
                          </a:solidFill>
                          <a:effectLst/>
                        </a:rPr>
                        <a:t>??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83" marR="63983" marT="0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7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83" marR="63983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7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83" marR="63983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6262050"/>
                  </a:ext>
                </a:extLst>
              </a:tr>
              <a:tr h="85191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700" b="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83" marR="63983" marT="0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700" b="0" dirty="0">
                          <a:solidFill>
                            <a:schemeClr val="tx1"/>
                          </a:solidFill>
                          <a:effectLst/>
                        </a:rPr>
                        <a:t>210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83" marR="63983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7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83" marR="63983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0997420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8C3F7064-CAF5-4B4D-96A1-D0A5D77FD876}"/>
              </a:ext>
            </a:extLst>
          </p:cNvPr>
          <p:cNvSpPr/>
          <p:nvPr/>
        </p:nvSpPr>
        <p:spPr>
          <a:xfrm>
            <a:off x="309818" y="4005558"/>
            <a:ext cx="6238364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Original problem: </a:t>
            </a:r>
            <a:endParaRPr lang="en-US" sz="1000" dirty="0">
              <a:solidFill>
                <a:schemeClr val="tx1"/>
              </a:solidFill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B97A67B-07CD-6449-8268-3992586CD0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5628416"/>
              </p:ext>
            </p:extLst>
          </p:nvPr>
        </p:nvGraphicFramePr>
        <p:xfrm>
          <a:off x="228207" y="5256661"/>
          <a:ext cx="6090803" cy="25125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0105">
                  <a:extLst>
                    <a:ext uri="{9D8B030D-6E8A-4147-A177-3AD203B41FA5}">
                      <a16:colId xmlns:a16="http://schemas.microsoft.com/office/drawing/2014/main" val="1206182326"/>
                    </a:ext>
                  </a:extLst>
                </a:gridCol>
                <a:gridCol w="2474000">
                  <a:extLst>
                    <a:ext uri="{9D8B030D-6E8A-4147-A177-3AD203B41FA5}">
                      <a16:colId xmlns:a16="http://schemas.microsoft.com/office/drawing/2014/main" val="2573085037"/>
                    </a:ext>
                  </a:extLst>
                </a:gridCol>
                <a:gridCol w="2356698">
                  <a:extLst>
                    <a:ext uri="{9D8B030D-6E8A-4147-A177-3AD203B41FA5}">
                      <a16:colId xmlns:a16="http://schemas.microsoft.com/office/drawing/2014/main" val="3896326953"/>
                    </a:ext>
                  </a:extLst>
                </a:gridCol>
              </a:tblGrid>
              <a:tr h="85191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7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83" marR="6398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7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??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83" marR="63983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700" b="0" dirty="0">
                          <a:solidFill>
                            <a:schemeClr val="tx1"/>
                          </a:solidFill>
                          <a:effectLst/>
                        </a:rPr>
                        <a:t>?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83" marR="63983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2349071"/>
                  </a:ext>
                </a:extLst>
              </a:tr>
              <a:tr h="8086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700" b="0" dirty="0">
                          <a:solidFill>
                            <a:schemeClr val="tx1"/>
                          </a:solidFill>
                          <a:effectLst/>
                        </a:rPr>
                        <a:t>??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83" marR="63983" marT="0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7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83" marR="63983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7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83" marR="63983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6262050"/>
                  </a:ext>
                </a:extLst>
              </a:tr>
              <a:tr h="85191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700" b="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83" marR="63983" marT="0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83" marR="63983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700" b="0" dirty="0">
                          <a:solidFill>
                            <a:schemeClr val="tx1"/>
                          </a:solidFill>
                          <a:effectLst/>
                        </a:rPr>
                        <a:t>20 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83" marR="63983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0997420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25B642A9-6D59-5049-8CDF-B452D5CE0ABE}"/>
              </a:ext>
            </a:extLst>
          </p:cNvPr>
          <p:cNvSpPr/>
          <p:nvPr/>
        </p:nvSpPr>
        <p:spPr>
          <a:xfrm>
            <a:off x="309818" y="7957737"/>
            <a:ext cx="6238364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Original problem: </a:t>
            </a:r>
            <a:endParaRPr lang="en-US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65</Words>
  <Application>Microsoft Office PowerPoint</Application>
  <PresentationFormat>Letter Paper (8.5x11 in)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17</cp:revision>
  <dcterms:created xsi:type="dcterms:W3CDTF">2020-12-31T15:11:03Z</dcterms:created>
  <dcterms:modified xsi:type="dcterms:W3CDTF">2021-04-02T00:29:49Z</dcterms:modified>
</cp:coreProperties>
</file>