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howGuides="1">
      <p:cViewPr varScale="1">
        <p:scale>
          <a:sx n="93" d="100"/>
          <a:sy n="93" d="100"/>
        </p:scale>
        <p:origin x="3408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79" name="Google Shape;2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303" name="Google Shape;3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60" name="Google Shape;1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84" name="Google Shape;1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08" name="Google Shape;2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32" name="Google Shape;2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55" name="Google Shape;2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dirty="0"/>
              <a:t>Directions</a:t>
            </a:r>
            <a:endParaRPr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dirty="0"/>
              <a:t>Print and cut the triangle cards. 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dirty="0"/>
              <a:t>Decimal card slides 2–7.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dirty="0"/>
              <a:t>Fraction card slides 8–9.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dirty="0"/>
              <a:t>Use the blank cards on the last slide to make your own sets.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Google Shape;281;p22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282" name="Google Shape;282;p22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2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22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2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6" name="Google Shape;286;p22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287" name="Google Shape;287;p22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2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2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2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1" name="Google Shape;291;p22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292" name="Google Shape;292;p22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2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2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2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" name="Google Shape;296;p22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297" name="Google Shape;297;p22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2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2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2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23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306" name="Google Shape;306;p23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3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" name="Google Shape;310;p23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311" name="Google Shape;311;p23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3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23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316" name="Google Shape;316;p23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3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23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23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0" name="Google Shape;320;p23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321" name="Google Shape;321;p23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3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3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3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????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4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91" name="Google Shape;91;p14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4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4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4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95;p14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96" name="Google Shape;96;p14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4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4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" name="Google Shape;100;p14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101" name="Google Shape;101;p14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4.4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" name="Google Shape;105;p14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106" name="Google Shape;106;p14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5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115" name="Google Shape;115;p15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5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5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5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" name="Google Shape;119;p15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120" name="Google Shape;120;p15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5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5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5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125" name="Google Shape;125;p15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5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5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5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129;p15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130" name="Google Shape;130;p15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5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5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4.4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5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6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139" name="Google Shape;139;p16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6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4.4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6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6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16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144" name="Google Shape;144;p16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6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6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6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" name="Google Shape;148;p16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149" name="Google Shape;149;p16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6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6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6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" name="Google Shape;153;p16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154" name="Google Shape;154;p16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6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6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9.3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6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7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163" name="Google Shape;163;p17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7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81.5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7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7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91.0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" name="Google Shape;167;p17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168" name="Google Shape;168;p17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7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30.6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7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7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24.0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2" name="Google Shape;172;p17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173" name="Google Shape;173;p17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7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7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41.5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7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60.0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7" name="Google Shape;177;p17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178" name="Google Shape;178;p17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7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57.5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7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7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90.0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18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187" name="Google Shape;187;p18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8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50.0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8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8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37.5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1" name="Google Shape;191;p18"/>
          <p:cNvGrpSpPr/>
          <p:nvPr/>
        </p:nvGrpSpPr>
        <p:grpSpPr>
          <a:xfrm rot="10800000">
            <a:off x="2625730" y="-62262"/>
            <a:ext cx="4174384" cy="3598607"/>
            <a:chOff x="200578" y="501444"/>
            <a:chExt cx="4174384" cy="3598607"/>
          </a:xfrm>
        </p:grpSpPr>
        <p:sp>
          <p:nvSpPr>
            <p:cNvPr id="192" name="Google Shape;192;p18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18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8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79.7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8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80.6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6" name="Google Shape;196;p18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197" name="Google Shape;197;p18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8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55.8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8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53.9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8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1" name="Google Shape;201;p18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202" name="Google Shape;202;p18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8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57.1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8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8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19"/>
          <p:cNvGrpSpPr/>
          <p:nvPr/>
        </p:nvGrpSpPr>
        <p:grpSpPr>
          <a:xfrm>
            <a:off x="87457" y="143225"/>
            <a:ext cx="4174384" cy="3598607"/>
            <a:chOff x="200578" y="501444"/>
            <a:chExt cx="4174384" cy="3598607"/>
          </a:xfrm>
        </p:grpSpPr>
        <p:sp>
          <p:nvSpPr>
            <p:cNvPr id="211" name="Google Shape;211;p19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9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20.3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9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46.7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9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26.4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5" name="Google Shape;215;p19"/>
          <p:cNvGrpSpPr/>
          <p:nvPr/>
        </p:nvGrpSpPr>
        <p:grpSpPr>
          <a:xfrm rot="10800000">
            <a:off x="2625730" y="143224"/>
            <a:ext cx="4174384" cy="3598607"/>
            <a:chOff x="200578" y="501444"/>
            <a:chExt cx="4174384" cy="3598607"/>
          </a:xfrm>
        </p:grpSpPr>
        <p:sp>
          <p:nvSpPr>
            <p:cNvPr id="216" name="Google Shape;216;p19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9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77.5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9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9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12.5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0" name="Google Shape;220;p19"/>
          <p:cNvGrpSpPr/>
          <p:nvPr/>
        </p:nvGrpSpPr>
        <p:grpSpPr>
          <a:xfrm>
            <a:off x="87457" y="5020346"/>
            <a:ext cx="4174384" cy="3598607"/>
            <a:chOff x="200578" y="501444"/>
            <a:chExt cx="4174384" cy="3598607"/>
          </a:xfrm>
        </p:grpSpPr>
        <p:sp>
          <p:nvSpPr>
            <p:cNvPr id="221" name="Google Shape;221;p19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9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40.7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9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43.2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9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83.9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5" name="Google Shape;225;p19"/>
          <p:cNvGrpSpPr/>
          <p:nvPr/>
        </p:nvGrpSpPr>
        <p:grpSpPr>
          <a:xfrm rot="10800000">
            <a:off x="2625730" y="5020345"/>
            <a:ext cx="4174384" cy="3598607"/>
            <a:chOff x="200578" y="501444"/>
            <a:chExt cx="4174384" cy="3598607"/>
          </a:xfrm>
        </p:grpSpPr>
        <p:sp>
          <p:nvSpPr>
            <p:cNvPr id="226" name="Google Shape;226;p19"/>
            <p:cNvSpPr/>
            <p:nvPr/>
          </p:nvSpPr>
          <p:spPr>
            <a:xfrm>
              <a:off x="200578" y="501444"/>
              <a:ext cx="4174384" cy="3598607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9"/>
            <p:cNvSpPr txBox="1"/>
            <p:nvPr/>
          </p:nvSpPr>
          <p:spPr>
            <a:xfrm>
              <a:off x="1709057" y="1448930"/>
              <a:ext cx="11538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40.1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9"/>
            <p:cNvSpPr txBox="1"/>
            <p:nvPr/>
          </p:nvSpPr>
          <p:spPr>
            <a:xfrm>
              <a:off x="651659" y="3335828"/>
              <a:ext cx="12198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3.1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9"/>
            <p:cNvSpPr txBox="1"/>
            <p:nvPr/>
          </p:nvSpPr>
          <p:spPr>
            <a:xfrm>
              <a:off x="2558399" y="3373775"/>
              <a:ext cx="136548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en-US" sz="36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r>
                <a:rPr lang="en-US" sz="3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20"/>
          <p:cNvGrpSpPr/>
          <p:nvPr/>
        </p:nvGrpSpPr>
        <p:grpSpPr>
          <a:xfrm>
            <a:off x="87457" y="143225"/>
            <a:ext cx="4174500" cy="3598500"/>
            <a:chOff x="200578" y="501444"/>
            <a:chExt cx="4174500" cy="3598500"/>
          </a:xfrm>
        </p:grpSpPr>
        <p:sp>
          <p:nvSpPr>
            <p:cNvPr id="235" name="Google Shape;235;p20"/>
            <p:cNvSpPr/>
            <p:nvPr/>
          </p:nvSpPr>
          <p:spPr>
            <a:xfrm>
              <a:off x="200578" y="501444"/>
              <a:ext cx="4174500" cy="35985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0"/>
            <p:cNvSpPr txBox="1"/>
            <p:nvPr/>
          </p:nvSpPr>
          <p:spPr>
            <a:xfrm>
              <a:off x="1709057" y="1448930"/>
              <a:ext cx="11538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0"/>
            <p:cNvSpPr txBox="1"/>
            <p:nvPr/>
          </p:nvSpPr>
          <p:spPr>
            <a:xfrm>
              <a:off x="651659" y="3335828"/>
              <a:ext cx="12198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8" name="Google Shape;238;p20"/>
          <p:cNvSpPr/>
          <p:nvPr/>
        </p:nvSpPr>
        <p:spPr>
          <a:xfrm rot="10800000">
            <a:off x="2683489" y="259981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0"/>
          <p:cNvSpPr/>
          <p:nvPr/>
        </p:nvSpPr>
        <p:spPr>
          <a:xfrm>
            <a:off x="87457" y="5020346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0"/>
          <p:cNvSpPr/>
          <p:nvPr/>
        </p:nvSpPr>
        <p:spPr>
          <a:xfrm rot="10800000">
            <a:off x="2625614" y="5020452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p20" descr="{&quot;id&quot;:&quot;7&quot;,&quot;aid&quot;:null,&quot;font&quot;:{&quot;size&quot;:29.5,&quot;family&quot;:&quot;Arial&quot;,&quot;color&quot;:&quot;#000000&quot;},&quot;backgroundColorModified&quot;:false,&quot;code&quot;:&quot;$\\frac{3}{4}$&quot;,&quot;type&quot;:&quot;$&quot;,&quot;backgroundColor&quot;:&quot;#FFFFFF&quot;,&quot;ts&quot;:1615912031861,&quot;cs&quot;:&quot;JP4+Vg0XKI/wzW/W7S/Pgg==&quot;,&quot;size&quot;:{&quot;width&quot;:24.532812598425206,&quot;height&quot;:55.07207139107612}}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7862" y="921724"/>
            <a:ext cx="233675" cy="52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0" descr="{&quot;type&quot;:&quot;$&quot;,&quot;backgroundColor&quot;:&quot;#FFFFFF&quot;,&quot;code&quot;:&quot;$\\frac{1}{4}$&quot;,&quot;font&quot;:{&quot;family&quot;:&quot;Arial&quot;,&quot;color&quot;:&quot;#000000&quot;,&quot;size&quot;:29},&quot;aid&quot;:null,&quot;backgroundColorModified&quot;:false,&quot;id&quot;:&quot;6&quot;,&quot;ts&quot;:1615911948123,&quot;cs&quot;:&quot;DQFk0h7mjHS+xBmA8XifLA==&quot;,&quot;size&quot;:{&quot;width&quot;:24.167984251968488,&quot;height&quot;:53.97516482939634}}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17" y="3117338"/>
            <a:ext cx="230200" cy="51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0" descr="{&quot;type&quot;:&quot;$&quot;,&quot;id&quot;:&quot;8&quot;,&quot;backgroundColor&quot;:&quot;#FFFFFF&quot;,&quot;font&quot;:{&quot;family&quot;:&quot;Arial&quot;,&quot;size&quot;:28.5,&quot;color&quot;:&quot;#000000&quot;},&quot;aid&quot;:null,&quot;code&quot;:&quot;$\\frac{2}{4}$&quot;,&quot;backgroundColorModified&quot;:false,&quot;ts&quot;:1615912026144,&quot;cs&quot;:&quot;Cxu4dLKXrHHdjfd9hRtcZQ==&quot;,&quot;size&quot;:{&quot;width&quot;:24.167984251968523,&quot;height&quot;:53.97548136482941}}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63863" y="3046070"/>
            <a:ext cx="230200" cy="514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0" descr="{&quot;code&quot;:&quot;$\\frac{5}{6}$&quot;,&quot;type&quot;:&quot;$&quot;,&quot;backgroundColorModified&quot;:false,&quot;id&quot;:&quot;14&quot;,&quot;aid&quot;:null,&quot;backgroundColor&quot;:&quot;#FFFFFF&quot;,&quot;font&quot;:{&quot;family&quot;:&quot;Arial&quot;,&quot;size&quot;:29,&quot;color&quot;:&quot;#000000&quot;},&quot;ts&quot;:1616009537215,&quot;cs&quot;:&quot;KXlx0iJBWrIkmZaVdVEVUg==&quot;,&quot;size&quot;:{&quot;width&quot;:24.166666666666668,&quot;height&quot;:54.166666666666664}}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10589364">
            <a:off x="4685450" y="2523568"/>
            <a:ext cx="230187" cy="515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0" descr="{&quot;id&quot;:&quot;14&quot;,&quot;font&quot;:{&quot;color&quot;:&quot;#000000&quot;,&quot;family&quot;:&quot;Arial&quot;,&quot;size&quot;:29},&quot;backgroundColorModified&quot;:false,&quot;code&quot;:&quot;$\\frac{4}{6}$&quot;,&quot;backgroundColor&quot;:&quot;#FFFFFF&quot;,&quot;type&quot;:&quot;$&quot;,&quot;aid&quot;:null,&quot;ts&quot;:1616009523950,&quot;cs&quot;:&quot;4W85ouGOLfpPvFaoMNU40Q==&quot;,&quot;size&quot;:{&quot;width&quot;:24.166666666666668,&quot;height&quot;:54.166666666666664}}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10800000">
            <a:off x="3470925" y="312367"/>
            <a:ext cx="230188" cy="51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0" descr="{&quot;type&quot;:&quot;$&quot;,&quot;backgroundColor&quot;:&quot;#FFFFFF&quot;,&quot;code&quot;:&quot;$\\frac{1}{6}$&quot;,&quot;backgroundColorModified&quot;:false,&quot;aid&quot;:null,&quot;id&quot;:&quot;12&quot;,&quot;font&quot;:{&quot;family&quot;:&quot;Calibri&quot;,&quot;size&quot;:33.5,&quot;color&quot;:&quot;#000000&quot;},&quot;ts&quot;:1615912232992,&quot;cs&quot;:&quot;UauVrSe9oh5gQtTgs4Lj8g==&quot;,&quot;size&quot;:{&quot;width&quot;:24.535439107611527,&quot;height&quot;:54.72602939632546}}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0674654">
            <a:off x="5803975" y="348597"/>
            <a:ext cx="233700" cy="521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0" descr="{&quot;aid&quot;:null,&quot;code&quot;:&quot;$\\frac{6}{8}$&quot;,&quot;id&quot;:&quot;19&quot;,&quot;backgroundColor&quot;:&quot;#FFFFFF&quot;,&quot;backgroundColorModified&quot;:false,&quot;type&quot;:&quot;$&quot;,&quot;font&quot;:{&quot;family&quot;:&quot;Calibri&quot;,&quot;size&quot;:36.5,&quot;color&quot;:&quot;#000000&quot;},&quot;ts&quot;:1616009943692,&quot;cs&quot;:&quot;DvD9RPJZHFjpFwwkY4YrEw==&quot;,&quot;size&quot;:{&quot;width&quot;:26.166666666666668,&quot;height&quot;:58.833333333333336}}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050075" y="5684075"/>
            <a:ext cx="249238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0" descr="{&quot;type&quot;:&quot;$&quot;,&quot;backgroundColor&quot;:&quot;#FFFFFF&quot;,&quot;code&quot;:&quot;$\\frac{1}{4}$&quot;,&quot;font&quot;:{&quot;family&quot;:&quot;Arial&quot;,&quot;color&quot;:&quot;#000000&quot;,&quot;size&quot;:29},&quot;aid&quot;:null,&quot;backgroundColorModified&quot;:false,&quot;id&quot;:&quot;6&quot;,&quot;ts&quot;:1615911948123,&quot;cs&quot;:&quot;DQFk0h7mjHS+xBmA8XifLA==&quot;,&quot;size&quot;:{&quot;width&quot;:24.167984251968488,&quot;height&quot;:53.97516482939634}}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63867" y="7877388"/>
            <a:ext cx="230200" cy="51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0" descr="{&quot;code&quot;:&quot;$\\frac{4}{8}$&quot;,&quot;backgroundColor&quot;:&quot;#FFFFFF&quot;,&quot;aid&quot;:null,&quot;font&quot;:{&quot;size&quot;:36.5,&quot;color&quot;:&quot;#000000&quot;,&quot;family&quot;:&quot;Calibri&quot;},&quot;backgroundColorModified&quot;:false,&quot;id&quot;:&quot;19&quot;,&quot;type&quot;:&quot;$&quot;,&quot;ts&quot;:1616009889829,&quot;cs&quot;:&quot;WJwbq9JIEi8Xqvb4e02/zw==&quot;,&quot;size&quot;:{&quot;width&quot;:26.166666666666668,&quot;height&quot;:58.833333333333336}}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10572" y="7942200"/>
            <a:ext cx="249238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0" descr="{&quot;font&quot;:{&quot;family&quot;:&quot;Arial&quot;,&quot;size&quot;:29,&quot;color&quot;:&quot;#000000&quot;},&quot;type&quot;:&quot;$&quot;,&quot;backgroundColorModified&quot;:false,&quot;id&quot;:&quot;14&quot;,&quot;aid&quot;:null,&quot;backgroundColor&quot;:&quot;#FFFFFF&quot;,&quot;code&quot;:&quot;$\\frac{3}{6}$&quot;,&quot;ts&quot;:1615912335894,&quot;cs&quot;:&quot;YD5a1J7Oi4T7DRtJvvinwg==&quot;,&quot;size&quot;:{&quot;width&quot;:24.167984251968523,&quot;height&quot;:54.38111811023622}}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-10620072">
            <a:off x="4685450" y="7499910"/>
            <a:ext cx="230200" cy="517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0" descr="{&quot;aid&quot;:null,&quot;backgroundColorModified&quot;:false,&quot;code&quot;:&quot;$\\frac{1}{3}$&quot;,&quot;type&quot;:&quot;$&quot;,&quot;backgroundColor&quot;:&quot;#FFFFFF&quot;,&quot;font&quot;:{&quot;size&quot;:33.5,&quot;family&quot;:&quot;Calibri&quot;,&quot;color&quot;:&quot;#000000&quot;},&quot;id&quot;:&quot;5&quot;,&quot;ts&quot;:1616009131631,&quot;cs&quot;:&quot;eEez5t2AYIY5Fwx2lQAuwQ==&quot;,&quot;size&quot;:{&quot;width&quot;:24.166666666666668,&quot;height&quot;:54}}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>
            <a:off x="5905288" y="5162250"/>
            <a:ext cx="230188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20" descr="{&quot;type&quot;:&quot;$&quot;,&quot;backgroundColor&quot;:&quot;#FFFFFF&quot;,&quot;code&quot;:&quot;$\\frac{1}{6}$&quot;,&quot;backgroundColorModified&quot;:false,&quot;aid&quot;:null,&quot;id&quot;:&quot;12&quot;,&quot;font&quot;:{&quot;family&quot;:&quot;Calibri&quot;,&quot;size&quot;:33.5,&quot;color&quot;:&quot;#000000&quot;},&quot;ts&quot;:1615912232992,&quot;cs&quot;:&quot;UauVrSe9oh5gQtTgs4Lj8g==&quot;,&quot;size&quot;:{&quot;width&quot;:24.535439107611527,&quot;height&quot;:54.72602939632546}}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0800000">
            <a:off x="3270125" y="5158797"/>
            <a:ext cx="233700" cy="521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21"/>
          <p:cNvGrpSpPr/>
          <p:nvPr/>
        </p:nvGrpSpPr>
        <p:grpSpPr>
          <a:xfrm>
            <a:off x="87457" y="143225"/>
            <a:ext cx="4174500" cy="3598500"/>
            <a:chOff x="200578" y="501444"/>
            <a:chExt cx="4174500" cy="3598500"/>
          </a:xfrm>
        </p:grpSpPr>
        <p:sp>
          <p:nvSpPr>
            <p:cNvPr id="258" name="Google Shape;258;p21"/>
            <p:cNvSpPr/>
            <p:nvPr/>
          </p:nvSpPr>
          <p:spPr>
            <a:xfrm>
              <a:off x="200578" y="501444"/>
              <a:ext cx="4174500" cy="35985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1"/>
            <p:cNvSpPr txBox="1"/>
            <p:nvPr/>
          </p:nvSpPr>
          <p:spPr>
            <a:xfrm>
              <a:off x="1709057" y="1448930"/>
              <a:ext cx="11538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1"/>
            <p:cNvSpPr txBox="1"/>
            <p:nvPr/>
          </p:nvSpPr>
          <p:spPr>
            <a:xfrm>
              <a:off x="651659" y="3335828"/>
              <a:ext cx="12198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1" name="Google Shape;261;p21"/>
          <p:cNvSpPr/>
          <p:nvPr/>
        </p:nvSpPr>
        <p:spPr>
          <a:xfrm rot="10800000">
            <a:off x="2683489" y="259981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1"/>
          <p:cNvSpPr/>
          <p:nvPr/>
        </p:nvSpPr>
        <p:spPr>
          <a:xfrm>
            <a:off x="87457" y="5020346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1"/>
          <p:cNvSpPr/>
          <p:nvPr/>
        </p:nvSpPr>
        <p:spPr>
          <a:xfrm rot="10800000">
            <a:off x="2683489" y="5020352"/>
            <a:ext cx="4174500" cy="3598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4" name="Google Shape;264;p21" descr="{&quot;id&quot;:&quot;7&quot;,&quot;aid&quot;:null,&quot;font&quot;:{&quot;size&quot;:29.5,&quot;family&quot;:&quot;Arial&quot;,&quot;color&quot;:&quot;#000000&quot;},&quot;backgroundColorModified&quot;:false,&quot;code&quot;:&quot;$\\frac{3}{4}$&quot;,&quot;type&quot;:&quot;$&quot;,&quot;backgroundColor&quot;:&quot;#FFFFFF&quot;,&quot;ts&quot;:1615912031861,&quot;cs&quot;:&quot;JP4+Vg0XKI/wzW/W7S/Pgg==&quot;,&quot;size&quot;:{&quot;width&quot;:24.532812598425206,&quot;height&quot;:55.07207139107612}}"/>
          <p:cNvPicPr preferRelativeResize="0"/>
          <p:nvPr/>
        </p:nvPicPr>
        <p:blipFill rotWithShape="1">
          <a:blip r:embed="rId3">
            <a:alphaModFix/>
          </a:blip>
          <a:srcRect l="1586330" t="-137130" r="-1586330" b="137130"/>
          <a:stretch/>
        </p:blipFill>
        <p:spPr>
          <a:xfrm>
            <a:off x="2057862" y="921724"/>
            <a:ext cx="233675" cy="52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1" descr="{&quot;type&quot;:&quot;$&quot;,&quot;id&quot;:&quot;8&quot;,&quot;backgroundColor&quot;:&quot;#FFFFFF&quot;,&quot;font&quot;:{&quot;family&quot;:&quot;Arial&quot;,&quot;size&quot;:28.5,&quot;color&quot;:&quot;#000000&quot;},&quot;aid&quot;:null,&quot;code&quot;:&quot;$\\frac{2}{4}$&quot;,&quot;backgroundColorModified&quot;:false,&quot;ts&quot;:1615912026144,&quot;cs&quot;:&quot;Cxu4dLKXrHHdjfd9hRtcZQ==&quot;,&quot;size&quot;:{&quot;width&quot;:24.167984251968523,&quot;height&quot;:53.97548136482941}}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63863" y="3046070"/>
            <a:ext cx="230200" cy="514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1" descr="{&quot;id&quot;:&quot;14&quot;,&quot;font&quot;:{&quot;color&quot;:&quot;#000000&quot;,&quot;family&quot;:&quot;Arial&quot;,&quot;size&quot;:29},&quot;backgroundColorModified&quot;:false,&quot;code&quot;:&quot;$\\frac{4}{6}$&quot;,&quot;backgroundColor&quot;:&quot;#FFFFFF&quot;,&quot;type&quot;:&quot;$&quot;,&quot;aid&quot;:null,&quot;ts&quot;:1616009523950,&quot;cs&quot;:&quot;4W85ouGOLfpPvFaoMNU40Q==&quot;,&quot;size&quot;:{&quot;width&quot;:24.166666666666668,&quot;height&quot;:54.166666666666664}}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4655650" y="2723117"/>
            <a:ext cx="230188" cy="51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1" descr="{&quot;type&quot;:&quot;$&quot;,&quot;backgroundColor&quot;:&quot;#FFFFFF&quot;,&quot;code&quot;:&quot;$\\frac{1}{6}$&quot;,&quot;backgroundColorModified&quot;:false,&quot;aid&quot;:null,&quot;id&quot;:&quot;12&quot;,&quot;font&quot;:{&quot;family&quot;:&quot;Calibri&quot;,&quot;size&quot;:33.5,&quot;color&quot;:&quot;#000000&quot;},&quot;ts&quot;:1615912232992,&quot;cs&quot;:&quot;UauVrSe9oh5gQtTgs4Lj8g==&quot;,&quot;size&quot;:{&quot;width&quot;:24.535439107611527,&quot;height&quot;:54.72602939632546}}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10674654">
            <a:off x="5803975" y="348597"/>
            <a:ext cx="233700" cy="521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1" descr="{&quot;aid&quot;:null,&quot;code&quot;:&quot;$\\frac{6}{8}$&quot;,&quot;id&quot;:&quot;19&quot;,&quot;backgroundColor&quot;:&quot;#FFFFFF&quot;,&quot;backgroundColorModified&quot;:false,&quot;type&quot;:&quot;$&quot;,&quot;font&quot;:{&quot;family&quot;:&quot;Calibri&quot;,&quot;size&quot;:36.5,&quot;color&quot;:&quot;#000000&quot;},&quot;ts&quot;:1616009943692,&quot;cs&quot;:&quot;DvD9RPJZHFjpFwwkY4YrEw==&quot;,&quot;size&quot;:{&quot;width&quot;:26.166666666666668,&quot;height&quot;:58.833333333333336}}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50075" y="5684075"/>
            <a:ext cx="249238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1" descr="{&quot;type&quot;:&quot;$&quot;,&quot;backgroundColor&quot;:&quot;#FFFFFF&quot;,&quot;code&quot;:&quot;$\\frac{1}{4}$&quot;,&quot;font&quot;:{&quot;family&quot;:&quot;Arial&quot;,&quot;color&quot;:&quot;#000000&quot;,&quot;size&quot;:29},&quot;aid&quot;:null,&quot;backgroundColorModified&quot;:false,&quot;id&quot;:&quot;6&quot;,&quot;ts&quot;:1615911948123,&quot;cs&quot;:&quot;DQFk0h7mjHS+xBmA8XifLA==&quot;,&quot;size&quot;:{&quot;width&quot;:24.167984251968488,&quot;height&quot;:53.97516482939634}}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363867" y="7877388"/>
            <a:ext cx="230200" cy="51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1" descr="{&quot;aid&quot;:null,&quot;backgroundColorModified&quot;:false,&quot;code&quot;:&quot;$\\frac{1}{3}$&quot;,&quot;type&quot;:&quot;$&quot;,&quot;backgroundColor&quot;:&quot;#FFFFFF&quot;,&quot;font&quot;:{&quot;size&quot;:33.5,&quot;family&quot;:&quot;Calibri&quot;,&quot;color&quot;:&quot;#000000&quot;},&quot;id&quot;:&quot;5&quot;,&quot;ts&quot;:1616009131631,&quot;cs&quot;:&quot;eEez5t2AYIY5Fwx2lQAuwQ==&quot;,&quot;size&quot;:{&quot;width&quot;:24.166666666666668,&quot;height&quot;:54}}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10800000">
            <a:off x="5905288" y="5162250"/>
            <a:ext cx="230188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1" descr="{&quot;id&quot;:&quot;19&quot;,&quot;backgroundColorModified&quot;:false,&quot;aid&quot;:null,&quot;type&quot;:&quot;$&quot;,&quot;code&quot;:&quot;$\\frac{7}{8}$&quot;,&quot;backgroundColor&quot;:&quot;#FFFFFF&quot;,&quot;font&quot;:{&quot;family&quot;:&quot;Calibri&quot;,&quot;color&quot;:&quot;#000000&quot;,&quot;size&quot;:36.5},&quot;ts&quot;:1616009962289,&quot;cs&quot;:&quot;2BNvUhKaNG43dP8NbPMSHQ==&quot;,&quot;size&quot;:{&quot;width&quot;:26.166666666666668,&quot;height&quot;:58.833333333333336}}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050084" y="656500"/>
            <a:ext cx="249238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1" descr="{&quot;backgroundColor&quot;:&quot;#FFFFFF&quot;,&quot;font&quot;:{&quot;family&quot;:&quot;Calibri&quot;,&quot;color&quot;:&quot;#000000&quot;,&quot;size&quot;:36.5},&quot;code&quot;:&quot;$\\frac{3}{8}$&quot;,&quot;backgroundColorModified&quot;:false,&quot;id&quot;:&quot;19&quot;,&quot;type&quot;:&quot;$&quot;,&quot;aid&quot;:null,&quot;ts&quot;:1616009865296,&quot;cs&quot;:&quot;78E3t4vsTY8qB5AS2owwIw==&quot;,&quot;size&quot;:{&quot;width&quot;:26.166666666666668,&quot;height&quot;:58.833333333333336}}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50272" y="3022925"/>
            <a:ext cx="249238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1" descr="{&quot;font&quot;:{&quot;size&quot;:28.5,&quot;family&quot;:&quot;Arial&quot;,&quot;color&quot;:&quot;#000000&quot;},&quot;backgroundColor&quot;:&quot;#FFFFFF&quot;,&quot;type&quot;:&quot;$&quot;,&quot;backgroundColorModified&quot;:false,&quot;id&quot;:&quot;4&quot;,&quot;code&quot;:&quot;$\\frac{1}{2}$&quot;,&quot;aid&quot;:null,&quot;ts&quot;:1615911953966,&quot;cs&quot;:&quot;JV0R+Ocm0oHGDTQAoFoKJg==&quot;,&quot;size&quot;:{&quot;width&quot;:24.5328031496063,&quot;height&quot;:54.78855538057743}}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1850" y="7924739"/>
            <a:ext cx="233675" cy="521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1" descr="{&quot;font&quot;:{&quot;size&quot;:28.5,&quot;family&quot;:&quot;Arial&quot;,&quot;color&quot;:&quot;#000000&quot;},&quot;backgroundColor&quot;:&quot;#FFFFFF&quot;,&quot;type&quot;:&quot;$&quot;,&quot;backgroundColorModified&quot;:false,&quot;id&quot;:&quot;4&quot;,&quot;code&quot;:&quot;$\\frac{1}{2}$&quot;,&quot;aid&quot;:null,&quot;ts&quot;:1615911953966,&quot;cs&quot;:&quot;JV0R+Ocm0oHGDTQAoFoKJg==&quot;,&quot;size&quot;:{&quot;width&quot;:24.5328031496063,&quot;height&quot;:54.78855538057743}}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>
            <a:off x="3312163" y="348289"/>
            <a:ext cx="233675" cy="521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1" descr="{&quot;type&quot;:&quot;$&quot;,&quot;backgroundColor&quot;:&quot;#FFFFFF&quot;,&quot;id&quot;:&quot;13&quot;,&quot;aid&quot;:null,&quot;code&quot;:&quot;$\\frac{2}{6}$&quot;,&quot;backgroundColorModified&quot;:false,&quot;font&quot;:{&quot;color&quot;:&quot;#000000&quot;,&quot;size&quot;:33.5,&quot;family&quot;:&quot;Calibri&quot;},&quot;ts&quot;:1615912313872,&quot;cs&quot;:&quot;SJ8SGeFtWgiHbLqpFBHAXw==&quot;,&quot;size&quot;:{&quot;width&quot;:24.535439107611527,&quot;height&quot;:54.73029186351703}}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799997">
            <a:off x="3284688" y="5158778"/>
            <a:ext cx="233700" cy="521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1" descr="{&quot;id&quot;:&quot;14&quot;,&quot;font&quot;:{&quot;color&quot;:&quot;#000000&quot;,&quot;family&quot;:&quot;Arial&quot;,&quot;size&quot;:29},&quot;backgroundColorModified&quot;:false,&quot;code&quot;:&quot;$\\frac{4}{6}$&quot;,&quot;backgroundColor&quot;:&quot;#FFFFFF&quot;,&quot;type&quot;:&quot;$&quot;,&quot;aid&quot;:null,&quot;ts&quot;:1616009523950,&quot;cs&quot;:&quot;4W85ouGOLfpPvFaoMNU40Q==&quot;,&quot;size&quot;:{&quot;width&quot;:24.166666666666668,&quot;height&quot;:54.166666666666664}}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4655650" y="7687192"/>
            <a:ext cx="230188" cy="515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128</Words>
  <Application>Microsoft Macintosh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Directions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Directions</dc:title>
  <cp:lastModifiedBy>Sherri Martinie</cp:lastModifiedBy>
  <cp:revision>3</cp:revision>
  <dcterms:modified xsi:type="dcterms:W3CDTF">2021-12-02T04:09:32Z</dcterms:modified>
</cp:coreProperties>
</file>