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6858000" cy="9144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 showGuides="1">
      <p:cViewPr varScale="1">
        <p:scale>
          <a:sx n="93" d="100"/>
          <a:sy n="93" d="100"/>
        </p:scale>
        <p:origin x="3408" y="20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279" name="Google Shape;279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303" name="Google Shape;303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88" name="Google Shape;8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112" name="Google Shape;11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136" name="Google Shape;13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160" name="Google Shape;16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184" name="Google Shape;184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208" name="Google Shape;20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232" name="Google Shape;23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255" name="Google Shape;255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528108" y="2377546"/>
            <a:ext cx="5801784" cy="5915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1772576" y="3622015"/>
            <a:ext cx="7749117" cy="1478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-1227799" y="2186121"/>
            <a:ext cx="7749117" cy="4350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471488" y="2434167"/>
            <a:ext cx="2914650" cy="5801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3471863" y="2434167"/>
            <a:ext cx="2914650" cy="5801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472381" y="3340100"/>
            <a:ext cx="2901255" cy="4912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3471863" y="2241551"/>
            <a:ext cx="2915543" cy="1098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3471863" y="3340100"/>
            <a:ext cx="2915543" cy="4912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2915543" y="1316569"/>
            <a:ext cx="3471863" cy="6498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472381" y="2743200"/>
            <a:ext cx="2211884" cy="5082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2915543" y="1316569"/>
            <a:ext cx="3471863" cy="6498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472381" y="2743200"/>
            <a:ext cx="2211884" cy="5082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14.png"/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2.png"/><Relationship Id="rId5" Type="http://schemas.openxmlformats.org/officeDocument/2006/relationships/image" Target="../media/image5.png"/><Relationship Id="rId10" Type="http://schemas.openxmlformats.org/officeDocument/2006/relationships/image" Target="../media/image11.png"/><Relationship Id="rId4" Type="http://schemas.openxmlformats.org/officeDocument/2006/relationships/image" Target="../media/image3.png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US" dirty="0"/>
              <a:t>Directions</a:t>
            </a:r>
            <a:endParaRPr dirty="0"/>
          </a:p>
        </p:txBody>
      </p:sp>
      <p:sp>
        <p:nvSpPr>
          <p:cNvPr id="85" name="Google Shape;85;p13"/>
          <p:cNvSpPr txBox="1"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71450" lvl="0" indent="-1714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r>
              <a:rPr lang="en-US" dirty="0"/>
              <a:t>Print and cut the triangle cards. </a:t>
            </a:r>
            <a:endParaRPr dirty="0"/>
          </a:p>
          <a:p>
            <a:pPr marL="17145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r>
              <a:rPr lang="en-US" dirty="0"/>
              <a:t>Decimal card slides 2–7.</a:t>
            </a:r>
            <a:endParaRPr dirty="0"/>
          </a:p>
          <a:p>
            <a:pPr marL="17145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r>
              <a:rPr lang="en-US" dirty="0"/>
              <a:t>Fraction card slides 8–9.</a:t>
            </a:r>
            <a:endParaRPr dirty="0"/>
          </a:p>
          <a:p>
            <a:pPr marL="17145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r>
              <a:rPr lang="en-US" dirty="0"/>
              <a:t>Use the blank cards on the last slide to make your own sets.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1" name="Google Shape;281;p22"/>
          <p:cNvGrpSpPr/>
          <p:nvPr/>
        </p:nvGrpSpPr>
        <p:grpSpPr>
          <a:xfrm>
            <a:off x="87457" y="143225"/>
            <a:ext cx="4174384" cy="3598607"/>
            <a:chOff x="200578" y="501444"/>
            <a:chExt cx="4174384" cy="3598607"/>
          </a:xfrm>
        </p:grpSpPr>
        <p:sp>
          <p:nvSpPr>
            <p:cNvPr id="282" name="Google Shape;282;p22"/>
            <p:cNvSpPr/>
            <p:nvPr/>
          </p:nvSpPr>
          <p:spPr>
            <a:xfrm>
              <a:off x="200578" y="501444"/>
              <a:ext cx="4174384" cy="3598607"/>
            </a:xfrm>
            <a:prstGeom prst="triangle">
              <a:avLst>
                <a:gd name="adj" fmla="val 50000"/>
              </a:avLst>
            </a:pr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3" name="Google Shape;283;p22"/>
            <p:cNvSpPr txBox="1"/>
            <p:nvPr/>
          </p:nvSpPr>
          <p:spPr>
            <a:xfrm>
              <a:off x="1709057" y="1448930"/>
              <a:ext cx="1153886" cy="646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rPr lang="en-US" sz="36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????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4" name="Google Shape;284;p22"/>
            <p:cNvSpPr txBox="1"/>
            <p:nvPr/>
          </p:nvSpPr>
          <p:spPr>
            <a:xfrm>
              <a:off x="651659" y="3335828"/>
              <a:ext cx="1219874" cy="646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rPr lang="en-US" sz="36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????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5" name="Google Shape;285;p22"/>
            <p:cNvSpPr txBox="1"/>
            <p:nvPr/>
          </p:nvSpPr>
          <p:spPr>
            <a:xfrm>
              <a:off x="2558399" y="3373775"/>
              <a:ext cx="1365482" cy="646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rPr lang="en-US" sz="36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????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86" name="Google Shape;286;p22"/>
          <p:cNvGrpSpPr/>
          <p:nvPr/>
        </p:nvGrpSpPr>
        <p:grpSpPr>
          <a:xfrm rot="10800000">
            <a:off x="2625730" y="143224"/>
            <a:ext cx="4174384" cy="3598607"/>
            <a:chOff x="200578" y="501444"/>
            <a:chExt cx="4174384" cy="3598607"/>
          </a:xfrm>
        </p:grpSpPr>
        <p:sp>
          <p:nvSpPr>
            <p:cNvPr id="287" name="Google Shape;287;p22"/>
            <p:cNvSpPr/>
            <p:nvPr/>
          </p:nvSpPr>
          <p:spPr>
            <a:xfrm>
              <a:off x="200578" y="501444"/>
              <a:ext cx="4174384" cy="3598607"/>
            </a:xfrm>
            <a:prstGeom prst="triangle">
              <a:avLst>
                <a:gd name="adj" fmla="val 50000"/>
              </a:avLst>
            </a:pr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8" name="Google Shape;288;p22"/>
            <p:cNvSpPr txBox="1"/>
            <p:nvPr/>
          </p:nvSpPr>
          <p:spPr>
            <a:xfrm>
              <a:off x="1709057" y="1448930"/>
              <a:ext cx="1153886" cy="646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rPr lang="en-US" sz="36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????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9" name="Google Shape;289;p22"/>
            <p:cNvSpPr txBox="1"/>
            <p:nvPr/>
          </p:nvSpPr>
          <p:spPr>
            <a:xfrm>
              <a:off x="651659" y="3335828"/>
              <a:ext cx="1219874" cy="646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rPr lang="en-US" sz="36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????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0" name="Google Shape;290;p22"/>
            <p:cNvSpPr txBox="1"/>
            <p:nvPr/>
          </p:nvSpPr>
          <p:spPr>
            <a:xfrm>
              <a:off x="2558399" y="3373775"/>
              <a:ext cx="1365482" cy="646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rPr lang="en-US" sz="36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????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91" name="Google Shape;291;p22"/>
          <p:cNvGrpSpPr/>
          <p:nvPr/>
        </p:nvGrpSpPr>
        <p:grpSpPr>
          <a:xfrm>
            <a:off x="87457" y="5020346"/>
            <a:ext cx="4174384" cy="3598607"/>
            <a:chOff x="200578" y="501444"/>
            <a:chExt cx="4174384" cy="3598607"/>
          </a:xfrm>
        </p:grpSpPr>
        <p:sp>
          <p:nvSpPr>
            <p:cNvPr id="292" name="Google Shape;292;p22"/>
            <p:cNvSpPr/>
            <p:nvPr/>
          </p:nvSpPr>
          <p:spPr>
            <a:xfrm>
              <a:off x="200578" y="501444"/>
              <a:ext cx="4174384" cy="3598607"/>
            </a:xfrm>
            <a:prstGeom prst="triangle">
              <a:avLst>
                <a:gd name="adj" fmla="val 50000"/>
              </a:avLst>
            </a:pr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3" name="Google Shape;293;p22"/>
            <p:cNvSpPr txBox="1"/>
            <p:nvPr/>
          </p:nvSpPr>
          <p:spPr>
            <a:xfrm>
              <a:off x="1709057" y="1448930"/>
              <a:ext cx="1153886" cy="646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rPr lang="en-US" sz="36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????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4" name="Google Shape;294;p22"/>
            <p:cNvSpPr txBox="1"/>
            <p:nvPr/>
          </p:nvSpPr>
          <p:spPr>
            <a:xfrm>
              <a:off x="651659" y="3335828"/>
              <a:ext cx="1219874" cy="646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rPr lang="en-US" sz="36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????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5" name="Google Shape;295;p22"/>
            <p:cNvSpPr txBox="1"/>
            <p:nvPr/>
          </p:nvSpPr>
          <p:spPr>
            <a:xfrm>
              <a:off x="2558399" y="3373775"/>
              <a:ext cx="1365482" cy="646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rPr lang="en-US" sz="36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????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96" name="Google Shape;296;p22"/>
          <p:cNvGrpSpPr/>
          <p:nvPr/>
        </p:nvGrpSpPr>
        <p:grpSpPr>
          <a:xfrm rot="10800000">
            <a:off x="2625730" y="5020345"/>
            <a:ext cx="4174384" cy="3598607"/>
            <a:chOff x="200578" y="501444"/>
            <a:chExt cx="4174384" cy="3598607"/>
          </a:xfrm>
        </p:grpSpPr>
        <p:sp>
          <p:nvSpPr>
            <p:cNvPr id="297" name="Google Shape;297;p22"/>
            <p:cNvSpPr/>
            <p:nvPr/>
          </p:nvSpPr>
          <p:spPr>
            <a:xfrm>
              <a:off x="200578" y="501444"/>
              <a:ext cx="4174384" cy="3598607"/>
            </a:xfrm>
            <a:prstGeom prst="triangle">
              <a:avLst>
                <a:gd name="adj" fmla="val 50000"/>
              </a:avLst>
            </a:pr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8" name="Google Shape;298;p22"/>
            <p:cNvSpPr txBox="1"/>
            <p:nvPr/>
          </p:nvSpPr>
          <p:spPr>
            <a:xfrm>
              <a:off x="1709057" y="1448930"/>
              <a:ext cx="1153886" cy="646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rPr lang="en-US" sz="36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????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9" name="Google Shape;299;p22"/>
            <p:cNvSpPr txBox="1"/>
            <p:nvPr/>
          </p:nvSpPr>
          <p:spPr>
            <a:xfrm>
              <a:off x="651659" y="3335828"/>
              <a:ext cx="1219874" cy="646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rPr lang="en-US" sz="36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????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0" name="Google Shape;300;p22"/>
            <p:cNvSpPr txBox="1"/>
            <p:nvPr/>
          </p:nvSpPr>
          <p:spPr>
            <a:xfrm>
              <a:off x="2558399" y="3373775"/>
              <a:ext cx="1365482" cy="646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rPr lang="en-US" sz="36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????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5" name="Google Shape;305;p23"/>
          <p:cNvGrpSpPr/>
          <p:nvPr/>
        </p:nvGrpSpPr>
        <p:grpSpPr>
          <a:xfrm>
            <a:off x="87457" y="143225"/>
            <a:ext cx="4174384" cy="3598607"/>
            <a:chOff x="200578" y="501444"/>
            <a:chExt cx="4174384" cy="3598607"/>
          </a:xfrm>
        </p:grpSpPr>
        <p:sp>
          <p:nvSpPr>
            <p:cNvPr id="306" name="Google Shape;306;p23"/>
            <p:cNvSpPr/>
            <p:nvPr/>
          </p:nvSpPr>
          <p:spPr>
            <a:xfrm>
              <a:off x="200578" y="501444"/>
              <a:ext cx="4174384" cy="3598607"/>
            </a:xfrm>
            <a:prstGeom prst="triangle">
              <a:avLst>
                <a:gd name="adj" fmla="val 50000"/>
              </a:avLst>
            </a:pr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7" name="Google Shape;307;p23"/>
            <p:cNvSpPr txBox="1"/>
            <p:nvPr/>
          </p:nvSpPr>
          <p:spPr>
            <a:xfrm>
              <a:off x="1709057" y="1448930"/>
              <a:ext cx="1153886" cy="646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rPr lang="en-US" sz="36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????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8" name="Google Shape;308;p23"/>
            <p:cNvSpPr txBox="1"/>
            <p:nvPr/>
          </p:nvSpPr>
          <p:spPr>
            <a:xfrm>
              <a:off x="651659" y="3335828"/>
              <a:ext cx="1219874" cy="646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rPr lang="en-US" sz="36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????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9" name="Google Shape;309;p23"/>
            <p:cNvSpPr txBox="1"/>
            <p:nvPr/>
          </p:nvSpPr>
          <p:spPr>
            <a:xfrm>
              <a:off x="2558399" y="3373775"/>
              <a:ext cx="1365482" cy="646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rPr lang="en-US" sz="36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????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10" name="Google Shape;310;p23"/>
          <p:cNvGrpSpPr/>
          <p:nvPr/>
        </p:nvGrpSpPr>
        <p:grpSpPr>
          <a:xfrm rot="10800000">
            <a:off x="2625730" y="143224"/>
            <a:ext cx="4174384" cy="3598607"/>
            <a:chOff x="200578" y="501444"/>
            <a:chExt cx="4174384" cy="3598607"/>
          </a:xfrm>
        </p:grpSpPr>
        <p:sp>
          <p:nvSpPr>
            <p:cNvPr id="311" name="Google Shape;311;p23"/>
            <p:cNvSpPr/>
            <p:nvPr/>
          </p:nvSpPr>
          <p:spPr>
            <a:xfrm>
              <a:off x="200578" y="501444"/>
              <a:ext cx="4174384" cy="3598607"/>
            </a:xfrm>
            <a:prstGeom prst="triangle">
              <a:avLst>
                <a:gd name="adj" fmla="val 50000"/>
              </a:avLst>
            </a:pr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2" name="Google Shape;312;p23"/>
            <p:cNvSpPr txBox="1"/>
            <p:nvPr/>
          </p:nvSpPr>
          <p:spPr>
            <a:xfrm>
              <a:off x="1709057" y="1448930"/>
              <a:ext cx="1153886" cy="646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rPr lang="en-US" sz="36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????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3" name="Google Shape;313;p23"/>
            <p:cNvSpPr txBox="1"/>
            <p:nvPr/>
          </p:nvSpPr>
          <p:spPr>
            <a:xfrm>
              <a:off x="651659" y="3335828"/>
              <a:ext cx="1219874" cy="646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rPr lang="en-US" sz="36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????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4" name="Google Shape;314;p23"/>
            <p:cNvSpPr txBox="1"/>
            <p:nvPr/>
          </p:nvSpPr>
          <p:spPr>
            <a:xfrm>
              <a:off x="2558399" y="3373775"/>
              <a:ext cx="1365482" cy="646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rPr lang="en-US" sz="36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????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15" name="Google Shape;315;p23"/>
          <p:cNvGrpSpPr/>
          <p:nvPr/>
        </p:nvGrpSpPr>
        <p:grpSpPr>
          <a:xfrm>
            <a:off x="87457" y="5020346"/>
            <a:ext cx="4174384" cy="3598607"/>
            <a:chOff x="200578" y="501444"/>
            <a:chExt cx="4174384" cy="3598607"/>
          </a:xfrm>
        </p:grpSpPr>
        <p:sp>
          <p:nvSpPr>
            <p:cNvPr id="316" name="Google Shape;316;p23"/>
            <p:cNvSpPr/>
            <p:nvPr/>
          </p:nvSpPr>
          <p:spPr>
            <a:xfrm>
              <a:off x="200578" y="501444"/>
              <a:ext cx="4174384" cy="3598607"/>
            </a:xfrm>
            <a:prstGeom prst="triangle">
              <a:avLst>
                <a:gd name="adj" fmla="val 50000"/>
              </a:avLst>
            </a:pr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7" name="Google Shape;317;p23"/>
            <p:cNvSpPr txBox="1"/>
            <p:nvPr/>
          </p:nvSpPr>
          <p:spPr>
            <a:xfrm>
              <a:off x="1709057" y="1448930"/>
              <a:ext cx="1153886" cy="646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rPr lang="en-US" sz="36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????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8" name="Google Shape;318;p23"/>
            <p:cNvSpPr txBox="1"/>
            <p:nvPr/>
          </p:nvSpPr>
          <p:spPr>
            <a:xfrm>
              <a:off x="651659" y="3335828"/>
              <a:ext cx="1219874" cy="646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rPr lang="en-US" sz="36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????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9" name="Google Shape;319;p23"/>
            <p:cNvSpPr txBox="1"/>
            <p:nvPr/>
          </p:nvSpPr>
          <p:spPr>
            <a:xfrm>
              <a:off x="2558399" y="3373775"/>
              <a:ext cx="1365482" cy="646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rPr lang="en-US" sz="36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????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20" name="Google Shape;320;p23"/>
          <p:cNvGrpSpPr/>
          <p:nvPr/>
        </p:nvGrpSpPr>
        <p:grpSpPr>
          <a:xfrm rot="10800000">
            <a:off x="2625730" y="5020345"/>
            <a:ext cx="4174384" cy="3598607"/>
            <a:chOff x="200578" y="501444"/>
            <a:chExt cx="4174384" cy="3598607"/>
          </a:xfrm>
        </p:grpSpPr>
        <p:sp>
          <p:nvSpPr>
            <p:cNvPr id="321" name="Google Shape;321;p23"/>
            <p:cNvSpPr/>
            <p:nvPr/>
          </p:nvSpPr>
          <p:spPr>
            <a:xfrm>
              <a:off x="200578" y="501444"/>
              <a:ext cx="4174384" cy="3598607"/>
            </a:xfrm>
            <a:prstGeom prst="triangle">
              <a:avLst>
                <a:gd name="adj" fmla="val 50000"/>
              </a:avLst>
            </a:pr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2" name="Google Shape;322;p23"/>
            <p:cNvSpPr txBox="1"/>
            <p:nvPr/>
          </p:nvSpPr>
          <p:spPr>
            <a:xfrm>
              <a:off x="1709057" y="1448930"/>
              <a:ext cx="1153886" cy="646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rPr lang="en-US" sz="36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????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3" name="Google Shape;323;p23"/>
            <p:cNvSpPr txBox="1"/>
            <p:nvPr/>
          </p:nvSpPr>
          <p:spPr>
            <a:xfrm>
              <a:off x="651659" y="3335828"/>
              <a:ext cx="1219874" cy="646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rPr lang="en-US" sz="36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????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4" name="Google Shape;324;p23"/>
            <p:cNvSpPr txBox="1"/>
            <p:nvPr/>
          </p:nvSpPr>
          <p:spPr>
            <a:xfrm>
              <a:off x="2558399" y="3373775"/>
              <a:ext cx="1365482" cy="646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rPr lang="en-US" sz="36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????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" name="Google Shape;90;p14"/>
          <p:cNvGrpSpPr/>
          <p:nvPr/>
        </p:nvGrpSpPr>
        <p:grpSpPr>
          <a:xfrm>
            <a:off x="87457" y="143225"/>
            <a:ext cx="4174384" cy="3598607"/>
            <a:chOff x="200578" y="501444"/>
            <a:chExt cx="4174384" cy="3598607"/>
          </a:xfrm>
        </p:grpSpPr>
        <p:sp>
          <p:nvSpPr>
            <p:cNvPr id="91" name="Google Shape;91;p14"/>
            <p:cNvSpPr/>
            <p:nvPr/>
          </p:nvSpPr>
          <p:spPr>
            <a:xfrm>
              <a:off x="200578" y="501444"/>
              <a:ext cx="4174384" cy="3598607"/>
            </a:xfrm>
            <a:prstGeom prst="triangle">
              <a:avLst>
                <a:gd name="adj" fmla="val 50000"/>
              </a:avLst>
            </a:pr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" name="Google Shape;92;p14"/>
            <p:cNvSpPr txBox="1"/>
            <p:nvPr/>
          </p:nvSpPr>
          <p:spPr>
            <a:xfrm>
              <a:off x="1709057" y="1448930"/>
              <a:ext cx="1153886" cy="646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rPr lang="en-US" sz="36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5.9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3" name="Google Shape;93;p14"/>
            <p:cNvSpPr txBox="1"/>
            <p:nvPr/>
          </p:nvSpPr>
          <p:spPr>
            <a:xfrm>
              <a:off x="651659" y="3335828"/>
              <a:ext cx="1219874" cy="646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rPr lang="en-US" sz="36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7.7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4" name="Google Shape;94;p14"/>
            <p:cNvSpPr txBox="1"/>
            <p:nvPr/>
          </p:nvSpPr>
          <p:spPr>
            <a:xfrm>
              <a:off x="2558399" y="3373775"/>
              <a:ext cx="1365482" cy="646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rPr lang="en-US" sz="36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1.8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95" name="Google Shape;95;p14"/>
          <p:cNvGrpSpPr/>
          <p:nvPr/>
        </p:nvGrpSpPr>
        <p:grpSpPr>
          <a:xfrm rot="10800000">
            <a:off x="2625730" y="143224"/>
            <a:ext cx="4174384" cy="3598607"/>
            <a:chOff x="200578" y="501444"/>
            <a:chExt cx="4174384" cy="3598607"/>
          </a:xfrm>
        </p:grpSpPr>
        <p:sp>
          <p:nvSpPr>
            <p:cNvPr id="96" name="Google Shape;96;p14"/>
            <p:cNvSpPr/>
            <p:nvPr/>
          </p:nvSpPr>
          <p:spPr>
            <a:xfrm>
              <a:off x="200578" y="501444"/>
              <a:ext cx="4174384" cy="3598607"/>
            </a:xfrm>
            <a:prstGeom prst="triangle">
              <a:avLst>
                <a:gd name="adj" fmla="val 50000"/>
              </a:avLst>
            </a:pr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7" name="Google Shape;97;p14"/>
            <p:cNvSpPr txBox="1"/>
            <p:nvPr/>
          </p:nvSpPr>
          <p:spPr>
            <a:xfrm>
              <a:off x="1709057" y="1448930"/>
              <a:ext cx="1153886" cy="646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rPr lang="en-US" sz="36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6.3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" name="Google Shape;98;p14"/>
            <p:cNvSpPr txBox="1"/>
            <p:nvPr/>
          </p:nvSpPr>
          <p:spPr>
            <a:xfrm>
              <a:off x="651659" y="3335828"/>
              <a:ext cx="1219874" cy="646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rPr lang="en-US" sz="36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3.5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" name="Google Shape;99;p14"/>
            <p:cNvSpPr txBox="1"/>
            <p:nvPr/>
          </p:nvSpPr>
          <p:spPr>
            <a:xfrm>
              <a:off x="2558399" y="3373775"/>
              <a:ext cx="1365482" cy="646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rPr lang="en-US" sz="36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2.8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00" name="Google Shape;100;p14"/>
          <p:cNvGrpSpPr/>
          <p:nvPr/>
        </p:nvGrpSpPr>
        <p:grpSpPr>
          <a:xfrm>
            <a:off x="87457" y="5020346"/>
            <a:ext cx="4174384" cy="3598607"/>
            <a:chOff x="200578" y="501444"/>
            <a:chExt cx="4174384" cy="3598607"/>
          </a:xfrm>
        </p:grpSpPr>
        <p:sp>
          <p:nvSpPr>
            <p:cNvPr id="101" name="Google Shape;101;p14"/>
            <p:cNvSpPr/>
            <p:nvPr/>
          </p:nvSpPr>
          <p:spPr>
            <a:xfrm>
              <a:off x="200578" y="501444"/>
              <a:ext cx="4174384" cy="3598607"/>
            </a:xfrm>
            <a:prstGeom prst="triangle">
              <a:avLst>
                <a:gd name="adj" fmla="val 50000"/>
              </a:avLst>
            </a:pr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2" name="Google Shape;102;p14"/>
            <p:cNvSpPr txBox="1"/>
            <p:nvPr/>
          </p:nvSpPr>
          <p:spPr>
            <a:xfrm>
              <a:off x="1709057" y="1448930"/>
              <a:ext cx="1153886" cy="646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rPr lang="en-US" sz="36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5.2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3" name="Google Shape;103;p14"/>
            <p:cNvSpPr txBox="1"/>
            <p:nvPr/>
          </p:nvSpPr>
          <p:spPr>
            <a:xfrm>
              <a:off x="651659" y="3335828"/>
              <a:ext cx="1219874" cy="646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rPr lang="en-US" sz="36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4.4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4" name="Google Shape;104;p14"/>
            <p:cNvSpPr txBox="1"/>
            <p:nvPr/>
          </p:nvSpPr>
          <p:spPr>
            <a:xfrm>
              <a:off x="2558399" y="3373775"/>
              <a:ext cx="1365482" cy="646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rPr lang="en-US" sz="36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9.6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05" name="Google Shape;105;p14"/>
          <p:cNvGrpSpPr/>
          <p:nvPr/>
        </p:nvGrpSpPr>
        <p:grpSpPr>
          <a:xfrm rot="10800000">
            <a:off x="2625730" y="5020345"/>
            <a:ext cx="4174384" cy="3598607"/>
            <a:chOff x="200578" y="501444"/>
            <a:chExt cx="4174384" cy="3598607"/>
          </a:xfrm>
        </p:grpSpPr>
        <p:sp>
          <p:nvSpPr>
            <p:cNvPr id="106" name="Google Shape;106;p14"/>
            <p:cNvSpPr/>
            <p:nvPr/>
          </p:nvSpPr>
          <p:spPr>
            <a:xfrm>
              <a:off x="200578" y="501444"/>
              <a:ext cx="4174384" cy="3598607"/>
            </a:xfrm>
            <a:prstGeom prst="triangle">
              <a:avLst>
                <a:gd name="adj" fmla="val 50000"/>
              </a:avLst>
            </a:pr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" name="Google Shape;107;p14"/>
            <p:cNvSpPr txBox="1"/>
            <p:nvPr/>
          </p:nvSpPr>
          <p:spPr>
            <a:xfrm>
              <a:off x="1709057" y="1448930"/>
              <a:ext cx="1153886" cy="646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rPr lang="en-US" sz="36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1.2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8" name="Google Shape;108;p14"/>
            <p:cNvSpPr txBox="1"/>
            <p:nvPr/>
          </p:nvSpPr>
          <p:spPr>
            <a:xfrm>
              <a:off x="651659" y="3335828"/>
              <a:ext cx="1219874" cy="646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rPr lang="en-US" sz="36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1.7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9" name="Google Shape;109;p14"/>
            <p:cNvSpPr txBox="1"/>
            <p:nvPr/>
          </p:nvSpPr>
          <p:spPr>
            <a:xfrm>
              <a:off x="2558399" y="3373775"/>
              <a:ext cx="1365482" cy="646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rPr lang="en-US" sz="36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2.9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4" name="Google Shape;114;p15"/>
          <p:cNvGrpSpPr/>
          <p:nvPr/>
        </p:nvGrpSpPr>
        <p:grpSpPr>
          <a:xfrm>
            <a:off x="87457" y="143225"/>
            <a:ext cx="4174384" cy="3598607"/>
            <a:chOff x="200578" y="501444"/>
            <a:chExt cx="4174384" cy="3598607"/>
          </a:xfrm>
        </p:grpSpPr>
        <p:sp>
          <p:nvSpPr>
            <p:cNvPr id="115" name="Google Shape;115;p15"/>
            <p:cNvSpPr/>
            <p:nvPr/>
          </p:nvSpPr>
          <p:spPr>
            <a:xfrm>
              <a:off x="200578" y="501444"/>
              <a:ext cx="4174384" cy="3598607"/>
            </a:xfrm>
            <a:prstGeom prst="triangle">
              <a:avLst>
                <a:gd name="adj" fmla="val 50000"/>
              </a:avLst>
            </a:pr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" name="Google Shape;116;p15"/>
            <p:cNvSpPr txBox="1"/>
            <p:nvPr/>
          </p:nvSpPr>
          <p:spPr>
            <a:xfrm>
              <a:off x="1709057" y="1448930"/>
              <a:ext cx="1153886" cy="646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rPr lang="en-US" sz="36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2.9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" name="Google Shape;117;p15"/>
            <p:cNvSpPr txBox="1"/>
            <p:nvPr/>
          </p:nvSpPr>
          <p:spPr>
            <a:xfrm>
              <a:off x="651659" y="3335828"/>
              <a:ext cx="1219874" cy="646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rPr lang="en-US" sz="36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4.7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" name="Google Shape;118;p15"/>
            <p:cNvSpPr txBox="1"/>
            <p:nvPr/>
          </p:nvSpPr>
          <p:spPr>
            <a:xfrm>
              <a:off x="2558399" y="3373775"/>
              <a:ext cx="1365482" cy="646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rPr lang="en-US" sz="36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1.8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19" name="Google Shape;119;p15"/>
          <p:cNvGrpSpPr/>
          <p:nvPr/>
        </p:nvGrpSpPr>
        <p:grpSpPr>
          <a:xfrm rot="10800000">
            <a:off x="2625730" y="143224"/>
            <a:ext cx="4174384" cy="3598607"/>
            <a:chOff x="200578" y="501444"/>
            <a:chExt cx="4174384" cy="3598607"/>
          </a:xfrm>
        </p:grpSpPr>
        <p:sp>
          <p:nvSpPr>
            <p:cNvPr id="120" name="Google Shape;120;p15"/>
            <p:cNvSpPr/>
            <p:nvPr/>
          </p:nvSpPr>
          <p:spPr>
            <a:xfrm>
              <a:off x="200578" y="501444"/>
              <a:ext cx="4174384" cy="3598607"/>
            </a:xfrm>
            <a:prstGeom prst="triangle">
              <a:avLst>
                <a:gd name="adj" fmla="val 50000"/>
              </a:avLst>
            </a:pr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1" name="Google Shape;121;p15"/>
            <p:cNvSpPr txBox="1"/>
            <p:nvPr/>
          </p:nvSpPr>
          <p:spPr>
            <a:xfrm>
              <a:off x="1709057" y="1448930"/>
              <a:ext cx="1153886" cy="646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rPr lang="en-US" sz="36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3.8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" name="Google Shape;122;p15"/>
            <p:cNvSpPr txBox="1"/>
            <p:nvPr/>
          </p:nvSpPr>
          <p:spPr>
            <a:xfrm>
              <a:off x="651659" y="3335828"/>
              <a:ext cx="1219874" cy="646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rPr lang="en-US" sz="36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9.1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" name="Google Shape;123;p15"/>
            <p:cNvSpPr txBox="1"/>
            <p:nvPr/>
          </p:nvSpPr>
          <p:spPr>
            <a:xfrm>
              <a:off x="2558399" y="3373775"/>
              <a:ext cx="1365482" cy="646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rPr lang="en-US" sz="36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5.3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24" name="Google Shape;124;p15"/>
          <p:cNvGrpSpPr/>
          <p:nvPr/>
        </p:nvGrpSpPr>
        <p:grpSpPr>
          <a:xfrm>
            <a:off x="87457" y="5020346"/>
            <a:ext cx="4174384" cy="3598607"/>
            <a:chOff x="200578" y="501444"/>
            <a:chExt cx="4174384" cy="3598607"/>
          </a:xfrm>
        </p:grpSpPr>
        <p:sp>
          <p:nvSpPr>
            <p:cNvPr id="125" name="Google Shape;125;p15"/>
            <p:cNvSpPr/>
            <p:nvPr/>
          </p:nvSpPr>
          <p:spPr>
            <a:xfrm>
              <a:off x="200578" y="501444"/>
              <a:ext cx="4174384" cy="3598607"/>
            </a:xfrm>
            <a:prstGeom prst="triangle">
              <a:avLst>
                <a:gd name="adj" fmla="val 50000"/>
              </a:avLst>
            </a:pr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6" name="Google Shape;126;p15"/>
            <p:cNvSpPr txBox="1"/>
            <p:nvPr/>
          </p:nvSpPr>
          <p:spPr>
            <a:xfrm>
              <a:off x="1709057" y="1448930"/>
              <a:ext cx="1153886" cy="646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rPr lang="en-US" sz="36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2.7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" name="Google Shape;127;p15"/>
            <p:cNvSpPr txBox="1"/>
            <p:nvPr/>
          </p:nvSpPr>
          <p:spPr>
            <a:xfrm>
              <a:off x="651659" y="3335828"/>
              <a:ext cx="1219874" cy="646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rPr lang="en-US" sz="36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6.3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" name="Google Shape;128;p15"/>
            <p:cNvSpPr txBox="1"/>
            <p:nvPr/>
          </p:nvSpPr>
          <p:spPr>
            <a:xfrm>
              <a:off x="2558399" y="3373775"/>
              <a:ext cx="1365482" cy="646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rPr lang="en-US" sz="36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3.6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29" name="Google Shape;129;p15"/>
          <p:cNvGrpSpPr/>
          <p:nvPr/>
        </p:nvGrpSpPr>
        <p:grpSpPr>
          <a:xfrm rot="10800000">
            <a:off x="2625730" y="5020345"/>
            <a:ext cx="4174384" cy="3598607"/>
            <a:chOff x="200578" y="501444"/>
            <a:chExt cx="4174384" cy="3598607"/>
          </a:xfrm>
        </p:grpSpPr>
        <p:sp>
          <p:nvSpPr>
            <p:cNvPr id="130" name="Google Shape;130;p15"/>
            <p:cNvSpPr/>
            <p:nvPr/>
          </p:nvSpPr>
          <p:spPr>
            <a:xfrm>
              <a:off x="200578" y="501444"/>
              <a:ext cx="4174384" cy="3598607"/>
            </a:xfrm>
            <a:prstGeom prst="triangle">
              <a:avLst>
                <a:gd name="adj" fmla="val 50000"/>
              </a:avLst>
            </a:pr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1" name="Google Shape;131;p15"/>
            <p:cNvSpPr txBox="1"/>
            <p:nvPr/>
          </p:nvSpPr>
          <p:spPr>
            <a:xfrm>
              <a:off x="1709057" y="1448930"/>
              <a:ext cx="1153886" cy="646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rPr lang="en-US" sz="36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2.8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" name="Google Shape;132;p15"/>
            <p:cNvSpPr txBox="1"/>
            <p:nvPr/>
          </p:nvSpPr>
          <p:spPr>
            <a:xfrm>
              <a:off x="651659" y="3335828"/>
              <a:ext cx="1219874" cy="646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rPr lang="en-US" sz="36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4.4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" name="Google Shape;133;p15"/>
            <p:cNvSpPr txBox="1"/>
            <p:nvPr/>
          </p:nvSpPr>
          <p:spPr>
            <a:xfrm>
              <a:off x="2558399" y="3373775"/>
              <a:ext cx="1365482" cy="646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rPr lang="en-US" sz="36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7.2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8" name="Google Shape;138;p16"/>
          <p:cNvGrpSpPr/>
          <p:nvPr/>
        </p:nvGrpSpPr>
        <p:grpSpPr>
          <a:xfrm>
            <a:off x="87457" y="143225"/>
            <a:ext cx="4174384" cy="3598607"/>
            <a:chOff x="200578" y="501444"/>
            <a:chExt cx="4174384" cy="3598607"/>
          </a:xfrm>
        </p:grpSpPr>
        <p:sp>
          <p:nvSpPr>
            <p:cNvPr id="139" name="Google Shape;139;p16"/>
            <p:cNvSpPr/>
            <p:nvPr/>
          </p:nvSpPr>
          <p:spPr>
            <a:xfrm>
              <a:off x="200578" y="501444"/>
              <a:ext cx="4174384" cy="3598607"/>
            </a:xfrm>
            <a:prstGeom prst="triangle">
              <a:avLst>
                <a:gd name="adj" fmla="val 50000"/>
              </a:avLst>
            </a:pr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0" name="Google Shape;140;p16"/>
            <p:cNvSpPr txBox="1"/>
            <p:nvPr/>
          </p:nvSpPr>
          <p:spPr>
            <a:xfrm>
              <a:off x="1709057" y="1448930"/>
              <a:ext cx="1153886" cy="646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rPr lang="en-US" sz="36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4.4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1" name="Google Shape;141;p16"/>
            <p:cNvSpPr txBox="1"/>
            <p:nvPr/>
          </p:nvSpPr>
          <p:spPr>
            <a:xfrm>
              <a:off x="651659" y="3335828"/>
              <a:ext cx="1219874" cy="646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rPr lang="en-US" sz="36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3.7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" name="Google Shape;142;p16"/>
            <p:cNvSpPr txBox="1"/>
            <p:nvPr/>
          </p:nvSpPr>
          <p:spPr>
            <a:xfrm>
              <a:off x="2558399" y="3373775"/>
              <a:ext cx="1365482" cy="646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rPr lang="en-US" sz="36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8.1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43" name="Google Shape;143;p16"/>
          <p:cNvGrpSpPr/>
          <p:nvPr/>
        </p:nvGrpSpPr>
        <p:grpSpPr>
          <a:xfrm rot="10800000">
            <a:off x="2625730" y="143224"/>
            <a:ext cx="4174384" cy="3598607"/>
            <a:chOff x="200578" y="501444"/>
            <a:chExt cx="4174384" cy="3598607"/>
          </a:xfrm>
        </p:grpSpPr>
        <p:sp>
          <p:nvSpPr>
            <p:cNvPr id="144" name="Google Shape;144;p16"/>
            <p:cNvSpPr/>
            <p:nvPr/>
          </p:nvSpPr>
          <p:spPr>
            <a:xfrm>
              <a:off x="200578" y="501444"/>
              <a:ext cx="4174384" cy="3598607"/>
            </a:xfrm>
            <a:prstGeom prst="triangle">
              <a:avLst>
                <a:gd name="adj" fmla="val 50000"/>
              </a:avLst>
            </a:pr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5" name="Google Shape;145;p16"/>
            <p:cNvSpPr txBox="1"/>
            <p:nvPr/>
          </p:nvSpPr>
          <p:spPr>
            <a:xfrm>
              <a:off x="1709057" y="1448930"/>
              <a:ext cx="1153886" cy="646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rPr lang="en-US" sz="36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3.5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" name="Google Shape;146;p16"/>
            <p:cNvSpPr txBox="1"/>
            <p:nvPr/>
          </p:nvSpPr>
          <p:spPr>
            <a:xfrm>
              <a:off x="651659" y="3335828"/>
              <a:ext cx="1219874" cy="646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rPr lang="en-US" sz="36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4.6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7" name="Google Shape;147;p16"/>
            <p:cNvSpPr txBox="1"/>
            <p:nvPr/>
          </p:nvSpPr>
          <p:spPr>
            <a:xfrm>
              <a:off x="2558399" y="3373775"/>
              <a:ext cx="1365482" cy="646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rPr lang="en-US" sz="36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8.1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48" name="Google Shape;148;p16"/>
          <p:cNvGrpSpPr/>
          <p:nvPr/>
        </p:nvGrpSpPr>
        <p:grpSpPr>
          <a:xfrm>
            <a:off x="87457" y="5020346"/>
            <a:ext cx="4174384" cy="3598607"/>
            <a:chOff x="200578" y="501444"/>
            <a:chExt cx="4174384" cy="3598607"/>
          </a:xfrm>
        </p:grpSpPr>
        <p:sp>
          <p:nvSpPr>
            <p:cNvPr id="149" name="Google Shape;149;p16"/>
            <p:cNvSpPr/>
            <p:nvPr/>
          </p:nvSpPr>
          <p:spPr>
            <a:xfrm>
              <a:off x="200578" y="501444"/>
              <a:ext cx="4174384" cy="3598607"/>
            </a:xfrm>
            <a:prstGeom prst="triangle">
              <a:avLst>
                <a:gd name="adj" fmla="val 50000"/>
              </a:avLst>
            </a:pr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0" name="Google Shape;150;p16"/>
            <p:cNvSpPr txBox="1"/>
            <p:nvPr/>
          </p:nvSpPr>
          <p:spPr>
            <a:xfrm>
              <a:off x="1709057" y="1448930"/>
              <a:ext cx="1153886" cy="646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rPr lang="en-US" sz="36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8.6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1" name="Google Shape;151;p16"/>
            <p:cNvSpPr txBox="1"/>
            <p:nvPr/>
          </p:nvSpPr>
          <p:spPr>
            <a:xfrm>
              <a:off x="651659" y="3335828"/>
              <a:ext cx="1219874" cy="646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rPr lang="en-US" sz="36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5.7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2" name="Google Shape;152;p16"/>
            <p:cNvSpPr txBox="1"/>
            <p:nvPr/>
          </p:nvSpPr>
          <p:spPr>
            <a:xfrm>
              <a:off x="2558399" y="3373775"/>
              <a:ext cx="1365482" cy="646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rPr lang="en-US" sz="36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2.9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53" name="Google Shape;153;p16"/>
          <p:cNvGrpSpPr/>
          <p:nvPr/>
        </p:nvGrpSpPr>
        <p:grpSpPr>
          <a:xfrm rot="10800000">
            <a:off x="2625730" y="5020345"/>
            <a:ext cx="4174384" cy="3598607"/>
            <a:chOff x="200578" y="501444"/>
            <a:chExt cx="4174384" cy="3598607"/>
          </a:xfrm>
        </p:grpSpPr>
        <p:sp>
          <p:nvSpPr>
            <p:cNvPr id="154" name="Google Shape;154;p16"/>
            <p:cNvSpPr/>
            <p:nvPr/>
          </p:nvSpPr>
          <p:spPr>
            <a:xfrm>
              <a:off x="200578" y="501444"/>
              <a:ext cx="4174384" cy="3598607"/>
            </a:xfrm>
            <a:prstGeom prst="triangle">
              <a:avLst>
                <a:gd name="adj" fmla="val 50000"/>
              </a:avLst>
            </a:pr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5" name="Google Shape;155;p16"/>
            <p:cNvSpPr txBox="1"/>
            <p:nvPr/>
          </p:nvSpPr>
          <p:spPr>
            <a:xfrm>
              <a:off x="1709057" y="1448930"/>
              <a:ext cx="1153886" cy="646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rPr lang="en-US" sz="36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7.5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" name="Google Shape;156;p16"/>
            <p:cNvSpPr txBox="1"/>
            <p:nvPr/>
          </p:nvSpPr>
          <p:spPr>
            <a:xfrm>
              <a:off x="651659" y="3335828"/>
              <a:ext cx="1219874" cy="646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rPr lang="en-US" sz="36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9.3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" name="Google Shape;157;p16"/>
            <p:cNvSpPr txBox="1"/>
            <p:nvPr/>
          </p:nvSpPr>
          <p:spPr>
            <a:xfrm>
              <a:off x="2558399" y="3373775"/>
              <a:ext cx="1365482" cy="646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rPr lang="en-US" sz="36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1.8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2" name="Google Shape;162;p17"/>
          <p:cNvGrpSpPr/>
          <p:nvPr/>
        </p:nvGrpSpPr>
        <p:grpSpPr>
          <a:xfrm>
            <a:off x="87457" y="143225"/>
            <a:ext cx="4174384" cy="3598607"/>
            <a:chOff x="200578" y="501444"/>
            <a:chExt cx="4174384" cy="3598607"/>
          </a:xfrm>
        </p:grpSpPr>
        <p:sp>
          <p:nvSpPr>
            <p:cNvPr id="163" name="Google Shape;163;p17"/>
            <p:cNvSpPr/>
            <p:nvPr/>
          </p:nvSpPr>
          <p:spPr>
            <a:xfrm>
              <a:off x="200578" y="501444"/>
              <a:ext cx="4174384" cy="3598607"/>
            </a:xfrm>
            <a:prstGeom prst="triangle">
              <a:avLst>
                <a:gd name="adj" fmla="val 50000"/>
              </a:avLst>
            </a:pr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4" name="Google Shape;164;p17"/>
            <p:cNvSpPr txBox="1"/>
            <p:nvPr/>
          </p:nvSpPr>
          <p:spPr>
            <a:xfrm>
              <a:off x="1709057" y="1448930"/>
              <a:ext cx="1153886" cy="646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rPr lang="en-US" sz="36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81.5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5" name="Google Shape;165;p17"/>
            <p:cNvSpPr txBox="1"/>
            <p:nvPr/>
          </p:nvSpPr>
          <p:spPr>
            <a:xfrm>
              <a:off x="651659" y="3335828"/>
              <a:ext cx="1219874" cy="646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rPr lang="en-US" sz="36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9.5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6" name="Google Shape;166;p17"/>
            <p:cNvSpPr txBox="1"/>
            <p:nvPr/>
          </p:nvSpPr>
          <p:spPr>
            <a:xfrm>
              <a:off x="2558399" y="3373775"/>
              <a:ext cx="1365482" cy="646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rPr lang="en-US" sz="36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91.0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67" name="Google Shape;167;p17"/>
          <p:cNvGrpSpPr/>
          <p:nvPr/>
        </p:nvGrpSpPr>
        <p:grpSpPr>
          <a:xfrm rot="10800000">
            <a:off x="2625730" y="143224"/>
            <a:ext cx="4174384" cy="3598607"/>
            <a:chOff x="200578" y="501444"/>
            <a:chExt cx="4174384" cy="3598607"/>
          </a:xfrm>
        </p:grpSpPr>
        <p:sp>
          <p:nvSpPr>
            <p:cNvPr id="168" name="Google Shape;168;p17"/>
            <p:cNvSpPr/>
            <p:nvPr/>
          </p:nvSpPr>
          <p:spPr>
            <a:xfrm>
              <a:off x="200578" y="501444"/>
              <a:ext cx="4174384" cy="3598607"/>
            </a:xfrm>
            <a:prstGeom prst="triangle">
              <a:avLst>
                <a:gd name="adj" fmla="val 50000"/>
              </a:avLst>
            </a:pr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9" name="Google Shape;169;p17"/>
            <p:cNvSpPr txBox="1"/>
            <p:nvPr/>
          </p:nvSpPr>
          <p:spPr>
            <a:xfrm>
              <a:off x="1709057" y="1448930"/>
              <a:ext cx="1153886" cy="646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rPr lang="en-US" sz="36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30.6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" name="Google Shape;170;p17"/>
            <p:cNvSpPr txBox="1"/>
            <p:nvPr/>
          </p:nvSpPr>
          <p:spPr>
            <a:xfrm>
              <a:off x="651659" y="3335828"/>
              <a:ext cx="1219874" cy="646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rPr lang="en-US" sz="36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6.6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" name="Google Shape;171;p17"/>
            <p:cNvSpPr txBox="1"/>
            <p:nvPr/>
          </p:nvSpPr>
          <p:spPr>
            <a:xfrm>
              <a:off x="2558399" y="3373775"/>
              <a:ext cx="1365482" cy="646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rPr lang="en-US" sz="36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24.0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72" name="Google Shape;172;p17"/>
          <p:cNvGrpSpPr/>
          <p:nvPr/>
        </p:nvGrpSpPr>
        <p:grpSpPr>
          <a:xfrm>
            <a:off x="87457" y="5020346"/>
            <a:ext cx="4174384" cy="3598607"/>
            <a:chOff x="200578" y="501444"/>
            <a:chExt cx="4174384" cy="3598607"/>
          </a:xfrm>
        </p:grpSpPr>
        <p:sp>
          <p:nvSpPr>
            <p:cNvPr id="173" name="Google Shape;173;p17"/>
            <p:cNvSpPr/>
            <p:nvPr/>
          </p:nvSpPr>
          <p:spPr>
            <a:xfrm>
              <a:off x="200578" y="501444"/>
              <a:ext cx="4174384" cy="3598607"/>
            </a:xfrm>
            <a:prstGeom prst="triangle">
              <a:avLst>
                <a:gd name="adj" fmla="val 50000"/>
              </a:avLst>
            </a:pr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4" name="Google Shape;174;p17"/>
            <p:cNvSpPr txBox="1"/>
            <p:nvPr/>
          </p:nvSpPr>
          <p:spPr>
            <a:xfrm>
              <a:off x="1709057" y="1448930"/>
              <a:ext cx="1153886" cy="646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rPr lang="en-US" sz="36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18.5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5" name="Google Shape;175;p17"/>
            <p:cNvSpPr txBox="1"/>
            <p:nvPr/>
          </p:nvSpPr>
          <p:spPr>
            <a:xfrm>
              <a:off x="651659" y="3335828"/>
              <a:ext cx="1219874" cy="646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rPr lang="en-US" sz="36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41.5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6" name="Google Shape;176;p17"/>
            <p:cNvSpPr txBox="1"/>
            <p:nvPr/>
          </p:nvSpPr>
          <p:spPr>
            <a:xfrm>
              <a:off x="2558399" y="3373775"/>
              <a:ext cx="1365482" cy="646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rPr lang="en-US" sz="36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60.0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77" name="Google Shape;177;p17"/>
          <p:cNvGrpSpPr/>
          <p:nvPr/>
        </p:nvGrpSpPr>
        <p:grpSpPr>
          <a:xfrm rot="10800000">
            <a:off x="2625730" y="5020345"/>
            <a:ext cx="4174384" cy="3598607"/>
            <a:chOff x="200578" y="501444"/>
            <a:chExt cx="4174384" cy="3598607"/>
          </a:xfrm>
        </p:grpSpPr>
        <p:sp>
          <p:nvSpPr>
            <p:cNvPr id="178" name="Google Shape;178;p17"/>
            <p:cNvSpPr/>
            <p:nvPr/>
          </p:nvSpPr>
          <p:spPr>
            <a:xfrm>
              <a:off x="200578" y="501444"/>
              <a:ext cx="4174384" cy="3598607"/>
            </a:xfrm>
            <a:prstGeom prst="triangle">
              <a:avLst>
                <a:gd name="adj" fmla="val 50000"/>
              </a:avLst>
            </a:pr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9" name="Google Shape;179;p17"/>
            <p:cNvSpPr txBox="1"/>
            <p:nvPr/>
          </p:nvSpPr>
          <p:spPr>
            <a:xfrm>
              <a:off x="1709057" y="1448930"/>
              <a:ext cx="1153886" cy="646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rPr lang="en-US" sz="36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57.5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0" name="Google Shape;180;p17"/>
            <p:cNvSpPr txBox="1"/>
            <p:nvPr/>
          </p:nvSpPr>
          <p:spPr>
            <a:xfrm>
              <a:off x="651659" y="3335828"/>
              <a:ext cx="1219874" cy="646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rPr lang="en-US" sz="36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32.5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1" name="Google Shape;181;p17"/>
            <p:cNvSpPr txBox="1"/>
            <p:nvPr/>
          </p:nvSpPr>
          <p:spPr>
            <a:xfrm>
              <a:off x="2558399" y="3373775"/>
              <a:ext cx="1365482" cy="646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rPr lang="en-US" sz="36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90.0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6" name="Google Shape;186;p18"/>
          <p:cNvGrpSpPr/>
          <p:nvPr/>
        </p:nvGrpSpPr>
        <p:grpSpPr>
          <a:xfrm>
            <a:off x="87457" y="143225"/>
            <a:ext cx="4174384" cy="3598607"/>
            <a:chOff x="200578" y="501444"/>
            <a:chExt cx="4174384" cy="3598607"/>
          </a:xfrm>
        </p:grpSpPr>
        <p:sp>
          <p:nvSpPr>
            <p:cNvPr id="187" name="Google Shape;187;p18"/>
            <p:cNvSpPr/>
            <p:nvPr/>
          </p:nvSpPr>
          <p:spPr>
            <a:xfrm>
              <a:off x="200578" y="501444"/>
              <a:ext cx="4174384" cy="3598607"/>
            </a:xfrm>
            <a:prstGeom prst="triangle">
              <a:avLst>
                <a:gd name="adj" fmla="val 50000"/>
              </a:avLst>
            </a:pr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8" name="Google Shape;188;p18"/>
            <p:cNvSpPr txBox="1"/>
            <p:nvPr/>
          </p:nvSpPr>
          <p:spPr>
            <a:xfrm>
              <a:off x="1709057" y="1448930"/>
              <a:ext cx="1153886" cy="646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rPr lang="en-US" sz="36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50.0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" name="Google Shape;189;p18"/>
            <p:cNvSpPr txBox="1"/>
            <p:nvPr/>
          </p:nvSpPr>
          <p:spPr>
            <a:xfrm>
              <a:off x="651659" y="3335828"/>
              <a:ext cx="1219874" cy="646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rPr lang="en-US" sz="36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12.5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0" name="Google Shape;190;p18"/>
            <p:cNvSpPr txBox="1"/>
            <p:nvPr/>
          </p:nvSpPr>
          <p:spPr>
            <a:xfrm>
              <a:off x="2558399" y="3373775"/>
              <a:ext cx="1365482" cy="646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rPr lang="en-US" sz="36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37.5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91" name="Google Shape;191;p18"/>
          <p:cNvGrpSpPr/>
          <p:nvPr/>
        </p:nvGrpSpPr>
        <p:grpSpPr>
          <a:xfrm rot="10800000">
            <a:off x="2625730" y="-62262"/>
            <a:ext cx="4174384" cy="3598607"/>
            <a:chOff x="200578" y="501444"/>
            <a:chExt cx="4174384" cy="3598607"/>
          </a:xfrm>
        </p:grpSpPr>
        <p:sp>
          <p:nvSpPr>
            <p:cNvPr id="192" name="Google Shape;192;p18"/>
            <p:cNvSpPr/>
            <p:nvPr/>
          </p:nvSpPr>
          <p:spPr>
            <a:xfrm>
              <a:off x="200578" y="501444"/>
              <a:ext cx="4174384" cy="3598607"/>
            </a:xfrm>
            <a:prstGeom prst="triangle">
              <a:avLst>
                <a:gd name="adj" fmla="val 50000"/>
              </a:avLst>
            </a:pr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3" name="Google Shape;193;p18"/>
            <p:cNvSpPr txBox="1"/>
            <p:nvPr/>
          </p:nvSpPr>
          <p:spPr>
            <a:xfrm>
              <a:off x="1709057" y="1448930"/>
              <a:ext cx="1153886" cy="646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rPr lang="en-US" sz="36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0.9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" name="Google Shape;194;p18"/>
            <p:cNvSpPr txBox="1"/>
            <p:nvPr/>
          </p:nvSpPr>
          <p:spPr>
            <a:xfrm>
              <a:off x="651659" y="3335828"/>
              <a:ext cx="1219874" cy="646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rPr lang="en-US" sz="36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79.7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" name="Google Shape;195;p18"/>
            <p:cNvSpPr txBox="1"/>
            <p:nvPr/>
          </p:nvSpPr>
          <p:spPr>
            <a:xfrm>
              <a:off x="2558399" y="3373775"/>
              <a:ext cx="1365482" cy="646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rPr lang="en-US" sz="36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80.6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96" name="Google Shape;196;p18"/>
          <p:cNvGrpSpPr/>
          <p:nvPr/>
        </p:nvGrpSpPr>
        <p:grpSpPr>
          <a:xfrm>
            <a:off x="87457" y="5020346"/>
            <a:ext cx="4174384" cy="3598607"/>
            <a:chOff x="200578" y="501444"/>
            <a:chExt cx="4174384" cy="3598607"/>
          </a:xfrm>
        </p:grpSpPr>
        <p:sp>
          <p:nvSpPr>
            <p:cNvPr id="197" name="Google Shape;197;p18"/>
            <p:cNvSpPr/>
            <p:nvPr/>
          </p:nvSpPr>
          <p:spPr>
            <a:xfrm>
              <a:off x="200578" y="501444"/>
              <a:ext cx="4174384" cy="3598607"/>
            </a:xfrm>
            <a:prstGeom prst="triangle">
              <a:avLst>
                <a:gd name="adj" fmla="val 50000"/>
              </a:avLst>
            </a:pr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8" name="Google Shape;198;p18"/>
            <p:cNvSpPr txBox="1"/>
            <p:nvPr/>
          </p:nvSpPr>
          <p:spPr>
            <a:xfrm>
              <a:off x="1709057" y="1448930"/>
              <a:ext cx="1153886" cy="646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rPr lang="en-US" sz="36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55.8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9" name="Google Shape;199;p18"/>
            <p:cNvSpPr txBox="1"/>
            <p:nvPr/>
          </p:nvSpPr>
          <p:spPr>
            <a:xfrm>
              <a:off x="651659" y="3335828"/>
              <a:ext cx="1219874" cy="646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rPr lang="en-US" sz="36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53.9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0" name="Google Shape;200;p18"/>
            <p:cNvSpPr txBox="1"/>
            <p:nvPr/>
          </p:nvSpPr>
          <p:spPr>
            <a:xfrm>
              <a:off x="2558399" y="3373775"/>
              <a:ext cx="1365482" cy="646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rPr lang="en-US" sz="36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1.9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01" name="Google Shape;201;p18"/>
          <p:cNvGrpSpPr/>
          <p:nvPr/>
        </p:nvGrpSpPr>
        <p:grpSpPr>
          <a:xfrm rot="10800000">
            <a:off x="2625730" y="5020345"/>
            <a:ext cx="4174384" cy="3598607"/>
            <a:chOff x="200578" y="501444"/>
            <a:chExt cx="4174384" cy="3598607"/>
          </a:xfrm>
        </p:grpSpPr>
        <p:sp>
          <p:nvSpPr>
            <p:cNvPr id="202" name="Google Shape;202;p18"/>
            <p:cNvSpPr/>
            <p:nvPr/>
          </p:nvSpPr>
          <p:spPr>
            <a:xfrm>
              <a:off x="200578" y="501444"/>
              <a:ext cx="4174384" cy="3598607"/>
            </a:xfrm>
            <a:prstGeom prst="triangle">
              <a:avLst>
                <a:gd name="adj" fmla="val 50000"/>
              </a:avLst>
            </a:pr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3" name="Google Shape;203;p18"/>
            <p:cNvSpPr txBox="1"/>
            <p:nvPr/>
          </p:nvSpPr>
          <p:spPr>
            <a:xfrm>
              <a:off x="1709057" y="1448930"/>
              <a:ext cx="1153886" cy="646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rPr lang="en-US" sz="36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57.1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4" name="Google Shape;204;p18"/>
            <p:cNvSpPr txBox="1"/>
            <p:nvPr/>
          </p:nvSpPr>
          <p:spPr>
            <a:xfrm>
              <a:off x="651659" y="3335828"/>
              <a:ext cx="1219874" cy="646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rPr lang="en-US" sz="36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30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5" name="Google Shape;205;p18"/>
            <p:cNvSpPr txBox="1"/>
            <p:nvPr/>
          </p:nvSpPr>
          <p:spPr>
            <a:xfrm>
              <a:off x="2558399" y="3373775"/>
              <a:ext cx="1365482" cy="646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rPr lang="en-US" sz="36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8</a:t>
              </a:r>
              <a:r>
                <a:rPr lang="en-US" sz="36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7.1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0" name="Google Shape;210;p19"/>
          <p:cNvGrpSpPr/>
          <p:nvPr/>
        </p:nvGrpSpPr>
        <p:grpSpPr>
          <a:xfrm>
            <a:off x="87457" y="143225"/>
            <a:ext cx="4174384" cy="3598607"/>
            <a:chOff x="200578" y="501444"/>
            <a:chExt cx="4174384" cy="3598607"/>
          </a:xfrm>
        </p:grpSpPr>
        <p:sp>
          <p:nvSpPr>
            <p:cNvPr id="211" name="Google Shape;211;p19"/>
            <p:cNvSpPr/>
            <p:nvPr/>
          </p:nvSpPr>
          <p:spPr>
            <a:xfrm>
              <a:off x="200578" y="501444"/>
              <a:ext cx="4174384" cy="3598607"/>
            </a:xfrm>
            <a:prstGeom prst="triangle">
              <a:avLst>
                <a:gd name="adj" fmla="val 50000"/>
              </a:avLst>
            </a:pr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2" name="Google Shape;212;p19"/>
            <p:cNvSpPr txBox="1"/>
            <p:nvPr/>
          </p:nvSpPr>
          <p:spPr>
            <a:xfrm>
              <a:off x="1709057" y="1448930"/>
              <a:ext cx="1153886" cy="646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rPr lang="en-US" sz="36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20.3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3" name="Google Shape;213;p19"/>
            <p:cNvSpPr txBox="1"/>
            <p:nvPr/>
          </p:nvSpPr>
          <p:spPr>
            <a:xfrm>
              <a:off x="651659" y="3335828"/>
              <a:ext cx="1219874" cy="646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rPr lang="en-US" sz="36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46.7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4" name="Google Shape;214;p19"/>
            <p:cNvSpPr txBox="1"/>
            <p:nvPr/>
          </p:nvSpPr>
          <p:spPr>
            <a:xfrm>
              <a:off x="2558399" y="3373775"/>
              <a:ext cx="1365482" cy="646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rPr lang="en-US" sz="36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26.4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15" name="Google Shape;215;p19"/>
          <p:cNvGrpSpPr/>
          <p:nvPr/>
        </p:nvGrpSpPr>
        <p:grpSpPr>
          <a:xfrm rot="10800000">
            <a:off x="2625730" y="143224"/>
            <a:ext cx="4174384" cy="3598607"/>
            <a:chOff x="200578" y="501444"/>
            <a:chExt cx="4174384" cy="3598607"/>
          </a:xfrm>
        </p:grpSpPr>
        <p:sp>
          <p:nvSpPr>
            <p:cNvPr id="216" name="Google Shape;216;p19"/>
            <p:cNvSpPr/>
            <p:nvPr/>
          </p:nvSpPr>
          <p:spPr>
            <a:xfrm>
              <a:off x="200578" y="501444"/>
              <a:ext cx="4174384" cy="3598607"/>
            </a:xfrm>
            <a:prstGeom prst="triangle">
              <a:avLst>
                <a:gd name="adj" fmla="val 50000"/>
              </a:avLst>
            </a:pr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7" name="Google Shape;217;p19"/>
            <p:cNvSpPr txBox="1"/>
            <p:nvPr/>
          </p:nvSpPr>
          <p:spPr>
            <a:xfrm>
              <a:off x="1709057" y="1448930"/>
              <a:ext cx="1153886" cy="646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rPr lang="en-US" sz="36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77.5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8" name="Google Shape;218;p19"/>
            <p:cNvSpPr txBox="1"/>
            <p:nvPr/>
          </p:nvSpPr>
          <p:spPr>
            <a:xfrm>
              <a:off x="651659" y="3335828"/>
              <a:ext cx="1219874" cy="646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rPr lang="en-US" sz="36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90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9" name="Google Shape;219;p19"/>
            <p:cNvSpPr txBox="1"/>
            <p:nvPr/>
          </p:nvSpPr>
          <p:spPr>
            <a:xfrm>
              <a:off x="2558399" y="3373775"/>
              <a:ext cx="1365482" cy="646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rPr lang="en-US" sz="36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12.5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20" name="Google Shape;220;p19"/>
          <p:cNvGrpSpPr/>
          <p:nvPr/>
        </p:nvGrpSpPr>
        <p:grpSpPr>
          <a:xfrm>
            <a:off x="87457" y="5020346"/>
            <a:ext cx="4174384" cy="3598607"/>
            <a:chOff x="200578" y="501444"/>
            <a:chExt cx="4174384" cy="3598607"/>
          </a:xfrm>
        </p:grpSpPr>
        <p:sp>
          <p:nvSpPr>
            <p:cNvPr id="221" name="Google Shape;221;p19"/>
            <p:cNvSpPr/>
            <p:nvPr/>
          </p:nvSpPr>
          <p:spPr>
            <a:xfrm>
              <a:off x="200578" y="501444"/>
              <a:ext cx="4174384" cy="3598607"/>
            </a:xfrm>
            <a:prstGeom prst="triangle">
              <a:avLst>
                <a:gd name="adj" fmla="val 50000"/>
              </a:avLst>
            </a:pr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2" name="Google Shape;222;p19"/>
            <p:cNvSpPr txBox="1"/>
            <p:nvPr/>
          </p:nvSpPr>
          <p:spPr>
            <a:xfrm>
              <a:off x="1709057" y="1448930"/>
              <a:ext cx="1153886" cy="646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rPr lang="en-US" sz="36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40.7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3" name="Google Shape;223;p19"/>
            <p:cNvSpPr txBox="1"/>
            <p:nvPr/>
          </p:nvSpPr>
          <p:spPr>
            <a:xfrm>
              <a:off x="651659" y="3335828"/>
              <a:ext cx="1219874" cy="646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rPr lang="en-US" sz="36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43.2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4" name="Google Shape;224;p19"/>
            <p:cNvSpPr txBox="1"/>
            <p:nvPr/>
          </p:nvSpPr>
          <p:spPr>
            <a:xfrm>
              <a:off x="2558399" y="3373775"/>
              <a:ext cx="1365482" cy="646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rPr lang="en-US" sz="36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83.9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25" name="Google Shape;225;p19"/>
          <p:cNvGrpSpPr/>
          <p:nvPr/>
        </p:nvGrpSpPr>
        <p:grpSpPr>
          <a:xfrm rot="10800000">
            <a:off x="2625730" y="5020345"/>
            <a:ext cx="4174384" cy="3598607"/>
            <a:chOff x="200578" y="501444"/>
            <a:chExt cx="4174384" cy="3598607"/>
          </a:xfrm>
        </p:grpSpPr>
        <p:sp>
          <p:nvSpPr>
            <p:cNvPr id="226" name="Google Shape;226;p19"/>
            <p:cNvSpPr/>
            <p:nvPr/>
          </p:nvSpPr>
          <p:spPr>
            <a:xfrm>
              <a:off x="200578" y="501444"/>
              <a:ext cx="4174384" cy="3598607"/>
            </a:xfrm>
            <a:prstGeom prst="triangle">
              <a:avLst>
                <a:gd name="adj" fmla="val 50000"/>
              </a:avLst>
            </a:pr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7" name="Google Shape;227;p19"/>
            <p:cNvSpPr txBox="1"/>
            <p:nvPr/>
          </p:nvSpPr>
          <p:spPr>
            <a:xfrm>
              <a:off x="1709057" y="1448930"/>
              <a:ext cx="1153886" cy="646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rPr lang="en-US" sz="36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40.1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8" name="Google Shape;228;p19"/>
            <p:cNvSpPr txBox="1"/>
            <p:nvPr/>
          </p:nvSpPr>
          <p:spPr>
            <a:xfrm>
              <a:off x="651659" y="3335828"/>
              <a:ext cx="1219874" cy="646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rPr lang="en-US" sz="36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3.1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9" name="Google Shape;229;p19"/>
            <p:cNvSpPr txBox="1"/>
            <p:nvPr/>
          </p:nvSpPr>
          <p:spPr>
            <a:xfrm>
              <a:off x="2558399" y="3373775"/>
              <a:ext cx="1365482" cy="646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rPr lang="en-US" sz="36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4</a:t>
              </a:r>
              <a:r>
                <a:rPr lang="en-US" sz="36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3.2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4" name="Google Shape;234;p20"/>
          <p:cNvGrpSpPr/>
          <p:nvPr/>
        </p:nvGrpSpPr>
        <p:grpSpPr>
          <a:xfrm>
            <a:off x="87457" y="143225"/>
            <a:ext cx="4174500" cy="3598500"/>
            <a:chOff x="200578" y="501444"/>
            <a:chExt cx="4174500" cy="3598500"/>
          </a:xfrm>
        </p:grpSpPr>
        <p:sp>
          <p:nvSpPr>
            <p:cNvPr id="235" name="Google Shape;235;p20"/>
            <p:cNvSpPr/>
            <p:nvPr/>
          </p:nvSpPr>
          <p:spPr>
            <a:xfrm>
              <a:off x="200578" y="501444"/>
              <a:ext cx="4174500" cy="3598500"/>
            </a:xfrm>
            <a:prstGeom prst="triangle">
              <a:avLst>
                <a:gd name="adj" fmla="val 50000"/>
              </a:avLst>
            </a:pr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6" name="Google Shape;236;p20"/>
            <p:cNvSpPr txBox="1"/>
            <p:nvPr/>
          </p:nvSpPr>
          <p:spPr>
            <a:xfrm>
              <a:off x="1709057" y="1448930"/>
              <a:ext cx="1153800" cy="307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7" name="Google Shape;237;p20"/>
            <p:cNvSpPr txBox="1"/>
            <p:nvPr/>
          </p:nvSpPr>
          <p:spPr>
            <a:xfrm>
              <a:off x="651659" y="3335828"/>
              <a:ext cx="1219800" cy="307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8" name="Google Shape;238;p20"/>
          <p:cNvSpPr/>
          <p:nvPr/>
        </p:nvSpPr>
        <p:spPr>
          <a:xfrm rot="10800000">
            <a:off x="2683489" y="259981"/>
            <a:ext cx="4174500" cy="3598500"/>
          </a:xfrm>
          <a:prstGeom prst="triangle">
            <a:avLst>
              <a:gd name="adj" fmla="val 50000"/>
            </a:avLst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9" name="Google Shape;239;p20"/>
          <p:cNvSpPr/>
          <p:nvPr/>
        </p:nvSpPr>
        <p:spPr>
          <a:xfrm>
            <a:off x="87457" y="5020346"/>
            <a:ext cx="4174500" cy="3598500"/>
          </a:xfrm>
          <a:prstGeom prst="triangle">
            <a:avLst>
              <a:gd name="adj" fmla="val 50000"/>
            </a:avLst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0" name="Google Shape;240;p20"/>
          <p:cNvSpPr/>
          <p:nvPr/>
        </p:nvSpPr>
        <p:spPr>
          <a:xfrm rot="10800000">
            <a:off x="2625614" y="5020452"/>
            <a:ext cx="4174500" cy="3598500"/>
          </a:xfrm>
          <a:prstGeom prst="triangle">
            <a:avLst>
              <a:gd name="adj" fmla="val 50000"/>
            </a:avLst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41" name="Google Shape;241;p20" descr="{&quot;id&quot;:&quot;7&quot;,&quot;aid&quot;:null,&quot;font&quot;:{&quot;size&quot;:29.5,&quot;family&quot;:&quot;Arial&quot;,&quot;color&quot;:&quot;#000000&quot;},&quot;backgroundColorModified&quot;:false,&quot;code&quot;:&quot;$\\frac{3}{4}$&quot;,&quot;type&quot;:&quot;$&quot;,&quot;backgroundColor&quot;:&quot;#FFFFFF&quot;,&quot;ts&quot;:1615912031861,&quot;cs&quot;:&quot;JP4+Vg0XKI/wzW/W7S/Pgg==&quot;,&quot;size&quot;:{&quot;width&quot;:24.532812598425206,&quot;height&quot;:55.07207139107612}}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57862" y="921724"/>
            <a:ext cx="233675" cy="524561"/>
          </a:xfrm>
          <a:prstGeom prst="rect">
            <a:avLst/>
          </a:prstGeom>
          <a:noFill/>
          <a:ln>
            <a:noFill/>
          </a:ln>
        </p:spPr>
      </p:pic>
      <p:pic>
        <p:nvPicPr>
          <p:cNvPr id="242" name="Google Shape;242;p20" descr="{&quot;type&quot;:&quot;$&quot;,&quot;backgroundColor&quot;:&quot;#FFFFFF&quot;,&quot;code&quot;:&quot;$\\frac{1}{4}$&quot;,&quot;font&quot;:{&quot;family&quot;:&quot;Arial&quot;,&quot;color&quot;:&quot;#000000&quot;,&quot;size&quot;:29},&quot;aid&quot;:null,&quot;backgroundColorModified&quot;:false,&quot;id&quot;:&quot;6&quot;,&quot;ts&quot;:1615911948123,&quot;cs&quot;:&quot;DQFk0h7mjHS+xBmA8XifLA==&quot;,&quot;size&quot;:{&quot;width&quot;:24.167984251968488,&quot;height&quot;:53.97516482939634}}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65517" y="3117338"/>
            <a:ext cx="230200" cy="514113"/>
          </a:xfrm>
          <a:prstGeom prst="rect">
            <a:avLst/>
          </a:prstGeom>
          <a:noFill/>
          <a:ln>
            <a:noFill/>
          </a:ln>
        </p:spPr>
      </p:pic>
      <p:pic>
        <p:nvPicPr>
          <p:cNvPr id="243" name="Google Shape;243;p20" descr="{&quot;type&quot;:&quot;$&quot;,&quot;id&quot;:&quot;8&quot;,&quot;backgroundColor&quot;:&quot;#FFFFFF&quot;,&quot;font&quot;:{&quot;family&quot;:&quot;Arial&quot;,&quot;size&quot;:28.5,&quot;color&quot;:&quot;#000000&quot;},&quot;aid&quot;:null,&quot;code&quot;:&quot;$\\frac{2}{4}$&quot;,&quot;backgroundColorModified&quot;:false,&quot;ts&quot;:1615912026144,&quot;cs&quot;:&quot;Cxu4dLKXrHHdjfd9hRtcZQ==&quot;,&quot;size&quot;:{&quot;width&quot;:24.167984251968523,&quot;height&quot;:53.97548136482941}}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363863" y="3046070"/>
            <a:ext cx="230200" cy="514116"/>
          </a:xfrm>
          <a:prstGeom prst="rect">
            <a:avLst/>
          </a:prstGeom>
          <a:noFill/>
          <a:ln>
            <a:noFill/>
          </a:ln>
        </p:spPr>
      </p:pic>
      <p:pic>
        <p:nvPicPr>
          <p:cNvPr id="244" name="Google Shape;244;p20" descr="{&quot;code&quot;:&quot;$\\frac{5}{6}$&quot;,&quot;type&quot;:&quot;$&quot;,&quot;backgroundColorModified&quot;:false,&quot;id&quot;:&quot;14&quot;,&quot;aid&quot;:null,&quot;backgroundColor&quot;:&quot;#FFFFFF&quot;,&quot;font&quot;:{&quot;family&quot;:&quot;Arial&quot;,&quot;size&quot;:29,&quot;color&quot;:&quot;#000000&quot;},&quot;ts&quot;:1616009537215,&quot;cs&quot;:&quot;KXlx0iJBWrIkmZaVdVEVUg==&quot;,&quot;size&quot;:{&quot;width&quot;:24.166666666666668,&quot;height&quot;:54.166666666666664}}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 rot="-10589364">
            <a:off x="4685450" y="2523568"/>
            <a:ext cx="230187" cy="515937"/>
          </a:xfrm>
          <a:prstGeom prst="rect">
            <a:avLst/>
          </a:prstGeom>
          <a:noFill/>
          <a:ln>
            <a:noFill/>
          </a:ln>
        </p:spPr>
      </p:pic>
      <p:pic>
        <p:nvPicPr>
          <p:cNvPr id="245" name="Google Shape;245;p20" descr="{&quot;id&quot;:&quot;14&quot;,&quot;font&quot;:{&quot;color&quot;:&quot;#000000&quot;,&quot;family&quot;:&quot;Arial&quot;,&quot;size&quot;:29},&quot;backgroundColorModified&quot;:false,&quot;code&quot;:&quot;$\\frac{4}{6}$&quot;,&quot;backgroundColor&quot;:&quot;#FFFFFF&quot;,&quot;type&quot;:&quot;$&quot;,&quot;aid&quot;:null,&quot;ts&quot;:1616009523950,&quot;cs&quot;:&quot;4W85ouGOLfpPvFaoMNU40Q==&quot;,&quot;size&quot;:{&quot;width&quot;:24.166666666666668,&quot;height&quot;:54.166666666666664}}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 rot="10800000">
            <a:off x="3470925" y="312367"/>
            <a:ext cx="230188" cy="515938"/>
          </a:xfrm>
          <a:prstGeom prst="rect">
            <a:avLst/>
          </a:prstGeom>
          <a:noFill/>
          <a:ln>
            <a:noFill/>
          </a:ln>
        </p:spPr>
      </p:pic>
      <p:pic>
        <p:nvPicPr>
          <p:cNvPr id="246" name="Google Shape;246;p20" descr="{&quot;type&quot;:&quot;$&quot;,&quot;backgroundColor&quot;:&quot;#FFFFFF&quot;,&quot;code&quot;:&quot;$\\frac{1}{6}$&quot;,&quot;backgroundColorModified&quot;:false,&quot;aid&quot;:null,&quot;id&quot;:&quot;12&quot;,&quot;font&quot;:{&quot;family&quot;:&quot;Calibri&quot;,&quot;size&quot;:33.5,&quot;color&quot;:&quot;#000000&quot;},&quot;ts&quot;:1615912232992,&quot;cs&quot;:&quot;UauVrSe9oh5gQtTgs4Lj8g==&quot;,&quot;size&quot;:{&quot;width&quot;:24.535439107611527,&quot;height&quot;:54.72602939632546}}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 rot="-10674654">
            <a:off x="5803975" y="348597"/>
            <a:ext cx="233700" cy="521265"/>
          </a:xfrm>
          <a:prstGeom prst="rect">
            <a:avLst/>
          </a:prstGeom>
          <a:noFill/>
          <a:ln>
            <a:noFill/>
          </a:ln>
        </p:spPr>
      </p:pic>
      <p:pic>
        <p:nvPicPr>
          <p:cNvPr id="247" name="Google Shape;247;p20" descr="{&quot;aid&quot;:null,&quot;code&quot;:&quot;$\\frac{6}{8}$&quot;,&quot;id&quot;:&quot;19&quot;,&quot;backgroundColor&quot;:&quot;#FFFFFF&quot;,&quot;backgroundColorModified&quot;:false,&quot;type&quot;:&quot;$&quot;,&quot;font&quot;:{&quot;family&quot;:&quot;Calibri&quot;,&quot;size&quot;:36.5,&quot;color&quot;:&quot;#000000&quot;},&quot;ts&quot;:1616009943692,&quot;cs&quot;:&quot;DvD9RPJZHFjpFwwkY4YrEw==&quot;,&quot;size&quot;:{&quot;width&quot;:26.166666666666668,&quot;height&quot;:58.833333333333336}}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2050075" y="5684075"/>
            <a:ext cx="249238" cy="560388"/>
          </a:xfrm>
          <a:prstGeom prst="rect">
            <a:avLst/>
          </a:prstGeom>
          <a:noFill/>
          <a:ln>
            <a:noFill/>
          </a:ln>
        </p:spPr>
      </p:pic>
      <p:pic>
        <p:nvPicPr>
          <p:cNvPr id="248" name="Google Shape;248;p20" descr="{&quot;type&quot;:&quot;$&quot;,&quot;backgroundColor&quot;:&quot;#FFFFFF&quot;,&quot;code&quot;:&quot;$\\frac{1}{4}$&quot;,&quot;font&quot;:{&quot;family&quot;:&quot;Arial&quot;,&quot;color&quot;:&quot;#000000&quot;,&quot;size&quot;:29},&quot;aid&quot;:null,&quot;backgroundColorModified&quot;:false,&quot;id&quot;:&quot;6&quot;,&quot;ts&quot;:1615911948123,&quot;cs&quot;:&quot;DQFk0h7mjHS+xBmA8XifLA==&quot;,&quot;size&quot;:{&quot;width&quot;:24.167984251968488,&quot;height&quot;:53.97516482939634}}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363867" y="7877388"/>
            <a:ext cx="230200" cy="514113"/>
          </a:xfrm>
          <a:prstGeom prst="rect">
            <a:avLst/>
          </a:prstGeom>
          <a:noFill/>
          <a:ln>
            <a:noFill/>
          </a:ln>
        </p:spPr>
      </p:pic>
      <p:pic>
        <p:nvPicPr>
          <p:cNvPr id="249" name="Google Shape;249;p20" descr="{&quot;code&quot;:&quot;$\\frac{4}{8}$&quot;,&quot;backgroundColor&quot;:&quot;#FFFFFF&quot;,&quot;aid&quot;:null,&quot;font&quot;:{&quot;size&quot;:36.5,&quot;color&quot;:&quot;#000000&quot;,&quot;family&quot;:&quot;Calibri&quot;},&quot;backgroundColorModified&quot;:false,&quot;id&quot;:&quot;19&quot;,&quot;type&quot;:&quot;$&quot;,&quot;ts&quot;:1616009889829,&quot;cs&quot;:&quot;WJwbq9JIEi8Xqvb4e02/zw==&quot;,&quot;size&quot;:{&quot;width&quot;:26.166666666666668,&quot;height&quot;:58.833333333333336}}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710572" y="7942200"/>
            <a:ext cx="249238" cy="560388"/>
          </a:xfrm>
          <a:prstGeom prst="rect">
            <a:avLst/>
          </a:prstGeom>
          <a:noFill/>
          <a:ln>
            <a:noFill/>
          </a:ln>
        </p:spPr>
      </p:pic>
      <p:pic>
        <p:nvPicPr>
          <p:cNvPr id="250" name="Google Shape;250;p20" descr="{&quot;font&quot;:{&quot;family&quot;:&quot;Arial&quot;,&quot;size&quot;:29,&quot;color&quot;:&quot;#000000&quot;},&quot;type&quot;:&quot;$&quot;,&quot;backgroundColorModified&quot;:false,&quot;id&quot;:&quot;14&quot;,&quot;aid&quot;:null,&quot;backgroundColor&quot;:&quot;#FFFFFF&quot;,&quot;code&quot;:&quot;$\\frac{3}{6}$&quot;,&quot;ts&quot;:1615912335894,&quot;cs&quot;:&quot;YD5a1J7Oi4T7DRtJvvinwg==&quot;,&quot;size&quot;:{&quot;width&quot;:24.167984251968523,&quot;height&quot;:54.38111811023622}}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 rot="-10620072">
            <a:off x="4685450" y="7499910"/>
            <a:ext cx="230200" cy="51798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1" name="Google Shape;251;p20" descr="{&quot;aid&quot;:null,&quot;backgroundColorModified&quot;:false,&quot;code&quot;:&quot;$\\frac{1}{3}$&quot;,&quot;type&quot;:&quot;$&quot;,&quot;backgroundColor&quot;:&quot;#FFFFFF&quot;,&quot;font&quot;:{&quot;size&quot;:33.5,&quot;family&quot;:&quot;Calibri&quot;,&quot;color&quot;:&quot;#000000&quot;},&quot;id&quot;:&quot;5&quot;,&quot;ts&quot;:1616009131631,&quot;cs&quot;:&quot;eEez5t2AYIY5Fwx2lQAuwQ==&quot;,&quot;size&quot;:{&quot;width&quot;:24.166666666666668,&quot;height&quot;:54}}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 rot="10800000">
            <a:off x="5905288" y="5162250"/>
            <a:ext cx="230188" cy="514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2" name="Google Shape;252;p20" descr="{&quot;type&quot;:&quot;$&quot;,&quot;backgroundColor&quot;:&quot;#FFFFFF&quot;,&quot;code&quot;:&quot;$\\frac{1}{6}$&quot;,&quot;backgroundColorModified&quot;:false,&quot;aid&quot;:null,&quot;id&quot;:&quot;12&quot;,&quot;font&quot;:{&quot;family&quot;:&quot;Calibri&quot;,&quot;size&quot;:33.5,&quot;color&quot;:&quot;#000000&quot;},&quot;ts&quot;:1615912232992,&quot;cs&quot;:&quot;UauVrSe9oh5gQtTgs4Lj8g==&quot;,&quot;size&quot;:{&quot;width&quot;:24.535439107611527,&quot;height&quot;:54.72602939632546}}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 rot="10800000">
            <a:off x="3270125" y="5158797"/>
            <a:ext cx="233700" cy="5212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7" name="Google Shape;257;p21"/>
          <p:cNvGrpSpPr/>
          <p:nvPr/>
        </p:nvGrpSpPr>
        <p:grpSpPr>
          <a:xfrm>
            <a:off x="87457" y="143225"/>
            <a:ext cx="4174500" cy="3598500"/>
            <a:chOff x="200578" y="501444"/>
            <a:chExt cx="4174500" cy="3598500"/>
          </a:xfrm>
        </p:grpSpPr>
        <p:sp>
          <p:nvSpPr>
            <p:cNvPr id="258" name="Google Shape;258;p21"/>
            <p:cNvSpPr/>
            <p:nvPr/>
          </p:nvSpPr>
          <p:spPr>
            <a:xfrm>
              <a:off x="200578" y="501444"/>
              <a:ext cx="4174500" cy="3598500"/>
            </a:xfrm>
            <a:prstGeom prst="triangle">
              <a:avLst>
                <a:gd name="adj" fmla="val 50000"/>
              </a:avLst>
            </a:pr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9" name="Google Shape;259;p21"/>
            <p:cNvSpPr txBox="1"/>
            <p:nvPr/>
          </p:nvSpPr>
          <p:spPr>
            <a:xfrm>
              <a:off x="1709057" y="1448930"/>
              <a:ext cx="1153800" cy="307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0" name="Google Shape;260;p21"/>
            <p:cNvSpPr txBox="1"/>
            <p:nvPr/>
          </p:nvSpPr>
          <p:spPr>
            <a:xfrm>
              <a:off x="651659" y="3335828"/>
              <a:ext cx="1219800" cy="307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61" name="Google Shape;261;p21"/>
          <p:cNvSpPr/>
          <p:nvPr/>
        </p:nvSpPr>
        <p:spPr>
          <a:xfrm rot="10800000">
            <a:off x="2683489" y="259981"/>
            <a:ext cx="4174500" cy="3598500"/>
          </a:xfrm>
          <a:prstGeom prst="triangle">
            <a:avLst>
              <a:gd name="adj" fmla="val 50000"/>
            </a:avLst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2" name="Google Shape;262;p21"/>
          <p:cNvSpPr/>
          <p:nvPr/>
        </p:nvSpPr>
        <p:spPr>
          <a:xfrm>
            <a:off x="87457" y="5020346"/>
            <a:ext cx="4174500" cy="3598500"/>
          </a:xfrm>
          <a:prstGeom prst="triangle">
            <a:avLst>
              <a:gd name="adj" fmla="val 50000"/>
            </a:avLst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3" name="Google Shape;263;p21"/>
          <p:cNvSpPr/>
          <p:nvPr/>
        </p:nvSpPr>
        <p:spPr>
          <a:xfrm rot="10800000">
            <a:off x="2683489" y="5020352"/>
            <a:ext cx="4174500" cy="3598500"/>
          </a:xfrm>
          <a:prstGeom prst="triangle">
            <a:avLst>
              <a:gd name="adj" fmla="val 50000"/>
            </a:avLst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64" name="Google Shape;264;p21" descr="{&quot;id&quot;:&quot;7&quot;,&quot;aid&quot;:null,&quot;font&quot;:{&quot;size&quot;:29.5,&quot;family&quot;:&quot;Arial&quot;,&quot;color&quot;:&quot;#000000&quot;},&quot;backgroundColorModified&quot;:false,&quot;code&quot;:&quot;$\\frac{3}{4}$&quot;,&quot;type&quot;:&quot;$&quot;,&quot;backgroundColor&quot;:&quot;#FFFFFF&quot;,&quot;ts&quot;:1615912031861,&quot;cs&quot;:&quot;JP4+Vg0XKI/wzW/W7S/Pgg==&quot;,&quot;size&quot;:{&quot;width&quot;:24.532812598425206,&quot;height&quot;:55.07207139107612}}"/>
          <p:cNvPicPr preferRelativeResize="0"/>
          <p:nvPr/>
        </p:nvPicPr>
        <p:blipFill rotWithShape="1">
          <a:blip r:embed="rId3">
            <a:alphaModFix/>
          </a:blip>
          <a:srcRect l="1586330" t="-137130" r="-1586330" b="137130"/>
          <a:stretch/>
        </p:blipFill>
        <p:spPr>
          <a:xfrm>
            <a:off x="2057862" y="921724"/>
            <a:ext cx="233675" cy="524561"/>
          </a:xfrm>
          <a:prstGeom prst="rect">
            <a:avLst/>
          </a:prstGeom>
          <a:noFill/>
          <a:ln>
            <a:noFill/>
          </a:ln>
        </p:spPr>
      </p:pic>
      <p:pic>
        <p:nvPicPr>
          <p:cNvPr id="265" name="Google Shape;265;p21" descr="{&quot;type&quot;:&quot;$&quot;,&quot;id&quot;:&quot;8&quot;,&quot;backgroundColor&quot;:&quot;#FFFFFF&quot;,&quot;font&quot;:{&quot;family&quot;:&quot;Arial&quot;,&quot;size&quot;:28.5,&quot;color&quot;:&quot;#000000&quot;},&quot;aid&quot;:null,&quot;code&quot;:&quot;$\\frac{2}{4}$&quot;,&quot;backgroundColorModified&quot;:false,&quot;ts&quot;:1615912026144,&quot;cs&quot;:&quot;Cxu4dLKXrHHdjfd9hRtcZQ==&quot;,&quot;size&quot;:{&quot;width&quot;:24.167984251968523,&quot;height&quot;:53.97548136482941}}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363863" y="3046070"/>
            <a:ext cx="230200" cy="514116"/>
          </a:xfrm>
          <a:prstGeom prst="rect">
            <a:avLst/>
          </a:prstGeom>
          <a:noFill/>
          <a:ln>
            <a:noFill/>
          </a:ln>
        </p:spPr>
      </p:pic>
      <p:pic>
        <p:nvPicPr>
          <p:cNvPr id="266" name="Google Shape;266;p21" descr="{&quot;id&quot;:&quot;14&quot;,&quot;font&quot;:{&quot;color&quot;:&quot;#000000&quot;,&quot;family&quot;:&quot;Arial&quot;,&quot;size&quot;:29},&quot;backgroundColorModified&quot;:false,&quot;code&quot;:&quot;$\\frac{4}{6}$&quot;,&quot;backgroundColor&quot;:&quot;#FFFFFF&quot;,&quot;type&quot;:&quot;$&quot;,&quot;aid&quot;:null,&quot;ts&quot;:1616009523950,&quot;cs&quot;:&quot;4W85ouGOLfpPvFaoMNU40Q==&quot;,&quot;size&quot;:{&quot;width&quot;:24.166666666666668,&quot;height&quot;:54.166666666666664}}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10800000">
            <a:off x="4655650" y="2723117"/>
            <a:ext cx="230188" cy="515938"/>
          </a:xfrm>
          <a:prstGeom prst="rect">
            <a:avLst/>
          </a:prstGeom>
          <a:noFill/>
          <a:ln>
            <a:noFill/>
          </a:ln>
        </p:spPr>
      </p:pic>
      <p:pic>
        <p:nvPicPr>
          <p:cNvPr id="267" name="Google Shape;267;p21" descr="{&quot;type&quot;:&quot;$&quot;,&quot;backgroundColor&quot;:&quot;#FFFFFF&quot;,&quot;code&quot;:&quot;$\\frac{1}{6}$&quot;,&quot;backgroundColorModified&quot;:false,&quot;aid&quot;:null,&quot;id&quot;:&quot;12&quot;,&quot;font&quot;:{&quot;family&quot;:&quot;Calibri&quot;,&quot;size&quot;:33.5,&quot;color&quot;:&quot;#000000&quot;},&quot;ts&quot;:1615912232992,&quot;cs&quot;:&quot;UauVrSe9oh5gQtTgs4Lj8g==&quot;,&quot;size&quot;:{&quot;width&quot;:24.535439107611527,&quot;height&quot;:54.72602939632546}}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 rot="-10674654">
            <a:off x="5803975" y="348597"/>
            <a:ext cx="233700" cy="521265"/>
          </a:xfrm>
          <a:prstGeom prst="rect">
            <a:avLst/>
          </a:prstGeom>
          <a:noFill/>
          <a:ln>
            <a:noFill/>
          </a:ln>
        </p:spPr>
      </p:pic>
      <p:pic>
        <p:nvPicPr>
          <p:cNvPr id="268" name="Google Shape;268;p21" descr="{&quot;aid&quot;:null,&quot;code&quot;:&quot;$\\frac{6}{8}$&quot;,&quot;id&quot;:&quot;19&quot;,&quot;backgroundColor&quot;:&quot;#FFFFFF&quot;,&quot;backgroundColorModified&quot;:false,&quot;type&quot;:&quot;$&quot;,&quot;font&quot;:{&quot;family&quot;:&quot;Calibri&quot;,&quot;size&quot;:36.5,&quot;color&quot;:&quot;#000000&quot;},&quot;ts&quot;:1616009943692,&quot;cs&quot;:&quot;DvD9RPJZHFjpFwwkY4YrEw==&quot;,&quot;size&quot;:{&quot;width&quot;:26.166666666666668,&quot;height&quot;:58.833333333333336}}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050075" y="5684075"/>
            <a:ext cx="249238" cy="560388"/>
          </a:xfrm>
          <a:prstGeom prst="rect">
            <a:avLst/>
          </a:prstGeom>
          <a:noFill/>
          <a:ln>
            <a:noFill/>
          </a:ln>
        </p:spPr>
      </p:pic>
      <p:pic>
        <p:nvPicPr>
          <p:cNvPr id="269" name="Google Shape;269;p21" descr="{&quot;type&quot;:&quot;$&quot;,&quot;backgroundColor&quot;:&quot;#FFFFFF&quot;,&quot;code&quot;:&quot;$\\frac{1}{4}$&quot;,&quot;font&quot;:{&quot;family&quot;:&quot;Arial&quot;,&quot;color&quot;:&quot;#000000&quot;,&quot;size&quot;:29},&quot;aid&quot;:null,&quot;backgroundColorModified&quot;:false,&quot;id&quot;:&quot;6&quot;,&quot;ts&quot;:1615911948123,&quot;cs&quot;:&quot;DQFk0h7mjHS+xBmA8XifLA==&quot;,&quot;size&quot;:{&quot;width&quot;:24.167984251968488,&quot;height&quot;:53.97516482939634}}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3363867" y="7877388"/>
            <a:ext cx="230200" cy="514113"/>
          </a:xfrm>
          <a:prstGeom prst="rect">
            <a:avLst/>
          </a:prstGeom>
          <a:noFill/>
          <a:ln>
            <a:noFill/>
          </a:ln>
        </p:spPr>
      </p:pic>
      <p:pic>
        <p:nvPicPr>
          <p:cNvPr id="270" name="Google Shape;270;p21" descr="{&quot;aid&quot;:null,&quot;backgroundColorModified&quot;:false,&quot;code&quot;:&quot;$\\frac{1}{3}$&quot;,&quot;type&quot;:&quot;$&quot;,&quot;backgroundColor&quot;:&quot;#FFFFFF&quot;,&quot;font&quot;:{&quot;size&quot;:33.5,&quot;family&quot;:&quot;Calibri&quot;,&quot;color&quot;:&quot;#000000&quot;},&quot;id&quot;:&quot;5&quot;,&quot;ts&quot;:1616009131631,&quot;cs&quot;:&quot;eEez5t2AYIY5Fwx2lQAuwQ==&quot;,&quot;size&quot;:{&quot;width&quot;:24.166666666666668,&quot;height&quot;:54}}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 rot="10800000">
            <a:off x="5905288" y="5162250"/>
            <a:ext cx="230188" cy="514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1" name="Google Shape;271;p21" descr="{&quot;id&quot;:&quot;19&quot;,&quot;backgroundColorModified&quot;:false,&quot;aid&quot;:null,&quot;type&quot;:&quot;$&quot;,&quot;code&quot;:&quot;$\\frac{7}{8}$&quot;,&quot;backgroundColor&quot;:&quot;#FFFFFF&quot;,&quot;font&quot;:{&quot;family&quot;:&quot;Calibri&quot;,&quot;color&quot;:&quot;#000000&quot;,&quot;size&quot;:36.5},&quot;ts&quot;:1616009962289,&quot;cs&quot;:&quot;2BNvUhKaNG43dP8NbPMSHQ==&quot;,&quot;size&quot;:{&quot;width&quot;:26.166666666666668,&quot;height&quot;:58.833333333333336}}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2050084" y="656500"/>
            <a:ext cx="249238" cy="560388"/>
          </a:xfrm>
          <a:prstGeom prst="rect">
            <a:avLst/>
          </a:prstGeom>
          <a:noFill/>
          <a:ln>
            <a:noFill/>
          </a:ln>
        </p:spPr>
      </p:pic>
      <p:pic>
        <p:nvPicPr>
          <p:cNvPr id="272" name="Google Shape;272;p21" descr="{&quot;backgroundColor&quot;:&quot;#FFFFFF&quot;,&quot;font&quot;:{&quot;family&quot;:&quot;Calibri&quot;,&quot;color&quot;:&quot;#000000&quot;,&quot;size&quot;:36.5},&quot;code&quot;:&quot;$\\frac{3}{8}$&quot;,&quot;backgroundColorModified&quot;:false,&quot;id&quot;:&quot;19&quot;,&quot;type&quot;:&quot;$&quot;,&quot;aid&quot;:null,&quot;ts&quot;:1616009865296,&quot;cs&quot;:&quot;78E3t4vsTY8qB5AS2owwIw==&quot;,&quot;size&quot;:{&quot;width&quot;:26.166666666666668,&quot;height&quot;:58.833333333333336}}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750272" y="3022925"/>
            <a:ext cx="249238" cy="560388"/>
          </a:xfrm>
          <a:prstGeom prst="rect">
            <a:avLst/>
          </a:prstGeom>
          <a:noFill/>
          <a:ln>
            <a:noFill/>
          </a:ln>
        </p:spPr>
      </p:pic>
      <p:pic>
        <p:nvPicPr>
          <p:cNvPr id="273" name="Google Shape;273;p21" descr="{&quot;font&quot;:{&quot;size&quot;:28.5,&quot;family&quot;:&quot;Arial&quot;,&quot;color&quot;:&quot;#000000&quot;},&quot;backgroundColor&quot;:&quot;#FFFFFF&quot;,&quot;type&quot;:&quot;$&quot;,&quot;backgroundColorModified&quot;:false,&quot;id&quot;:&quot;4&quot;,&quot;code&quot;:&quot;$\\frac{1}{2}$&quot;,&quot;aid&quot;:null,&quot;ts&quot;:1615911953966,&quot;cs&quot;:&quot;JV0R+Ocm0oHGDTQAoFoKJg==&quot;,&quot;size&quot;:{&quot;width&quot;:24.5328031496063,&quot;height&quot;:54.78855538057743}}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691850" y="7924739"/>
            <a:ext cx="233675" cy="521861"/>
          </a:xfrm>
          <a:prstGeom prst="rect">
            <a:avLst/>
          </a:prstGeom>
          <a:noFill/>
          <a:ln>
            <a:noFill/>
          </a:ln>
        </p:spPr>
      </p:pic>
      <p:pic>
        <p:nvPicPr>
          <p:cNvPr id="274" name="Google Shape;274;p21" descr="{&quot;font&quot;:{&quot;size&quot;:28.5,&quot;family&quot;:&quot;Arial&quot;,&quot;color&quot;:&quot;#000000&quot;},&quot;backgroundColor&quot;:&quot;#FFFFFF&quot;,&quot;type&quot;:&quot;$&quot;,&quot;backgroundColorModified&quot;:false,&quot;id&quot;:&quot;4&quot;,&quot;code&quot;:&quot;$\\frac{1}{2}$&quot;,&quot;aid&quot;:null,&quot;ts&quot;:1615911953966,&quot;cs&quot;:&quot;JV0R+Ocm0oHGDTQAoFoKJg==&quot;,&quot;size&quot;:{&quot;width&quot;:24.5328031496063,&quot;height&quot;:54.78855538057743}}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 rot="10800000">
            <a:off x="3312163" y="348289"/>
            <a:ext cx="233675" cy="521861"/>
          </a:xfrm>
          <a:prstGeom prst="rect">
            <a:avLst/>
          </a:prstGeom>
          <a:noFill/>
          <a:ln>
            <a:noFill/>
          </a:ln>
        </p:spPr>
      </p:pic>
      <p:pic>
        <p:nvPicPr>
          <p:cNvPr id="275" name="Google Shape;275;p21" descr="{&quot;type&quot;:&quot;$&quot;,&quot;backgroundColor&quot;:&quot;#FFFFFF&quot;,&quot;id&quot;:&quot;13&quot;,&quot;aid&quot;:null,&quot;code&quot;:&quot;$\\frac{2}{6}$&quot;,&quot;backgroundColorModified&quot;:false,&quot;font&quot;:{&quot;color&quot;:&quot;#000000&quot;,&quot;size&quot;:33.5,&quot;family&quot;:&quot;Calibri&quot;},&quot;ts&quot;:1615912313872,&quot;cs&quot;:&quot;SJ8SGeFtWgiHbLqpFBHAXw==&quot;,&quot;size&quot;:{&quot;width&quot;:24.535439107611527,&quot;height&quot;:54.73029186351703}}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 rot="10799997">
            <a:off x="3284688" y="5158778"/>
            <a:ext cx="233700" cy="521306"/>
          </a:xfrm>
          <a:prstGeom prst="rect">
            <a:avLst/>
          </a:prstGeom>
          <a:noFill/>
          <a:ln>
            <a:noFill/>
          </a:ln>
        </p:spPr>
      </p:pic>
      <p:pic>
        <p:nvPicPr>
          <p:cNvPr id="276" name="Google Shape;276;p21" descr="{&quot;id&quot;:&quot;14&quot;,&quot;font&quot;:{&quot;color&quot;:&quot;#000000&quot;,&quot;family&quot;:&quot;Arial&quot;,&quot;size&quot;:29},&quot;backgroundColorModified&quot;:false,&quot;code&quot;:&quot;$\\frac{4}{6}$&quot;,&quot;backgroundColor&quot;:&quot;#FFFFFF&quot;,&quot;type&quot;:&quot;$&quot;,&quot;aid&quot;:null,&quot;ts&quot;:1616009523950,&quot;cs&quot;:&quot;4W85ouGOLfpPvFaoMNU40Q==&quot;,&quot;size&quot;:{&quot;width&quot;:24.166666666666668,&quot;height&quot;:54.166666666666664}}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10800000">
            <a:off x="4655650" y="7687192"/>
            <a:ext cx="230188" cy="5159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128</Words>
  <Application>Microsoft Macintosh PowerPoint</Application>
  <PresentationFormat>On-screen Show (4:3)</PresentationFormat>
  <Paragraphs>101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Directions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Directions</dc:title>
  <cp:lastModifiedBy>Sherri Martinie</cp:lastModifiedBy>
  <cp:revision>3</cp:revision>
  <dcterms:modified xsi:type="dcterms:W3CDTF">2021-12-02T04:09:32Z</dcterms:modified>
</cp:coreProperties>
</file>