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1698"/>
  </p:normalViewPr>
  <p:slideViewPr>
    <p:cSldViewPr snapToGrid="0" snapToObjects="1">
      <p:cViewPr>
        <p:scale>
          <a:sx n="117" d="100"/>
          <a:sy n="117" d="100"/>
        </p:scale>
        <p:origin x="3424" y="-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5/11/21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Target 2,500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619821"/>
            <a:ext cx="6238364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Use </a:t>
            </a:r>
            <a:r>
              <a:rPr lang="en-US" sz="1000">
                <a:solidFill>
                  <a:schemeClr val="tx1"/>
                </a:solidFill>
              </a:rPr>
              <a:t>four digit cards </a:t>
            </a:r>
            <a:r>
              <a:rPr lang="en-US" sz="1000" dirty="0">
                <a:solidFill>
                  <a:schemeClr val="tx1"/>
                </a:solidFill>
              </a:rPr>
              <a:t>to make a multiplication problem with a product as close to 2,500 as possible. Then, rearrange the digits to make another problem with a product as close to 2,500 as possible.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584B4C9-A79C-A14F-8B5C-4F5CEBD48A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588969"/>
              </p:ext>
            </p:extLst>
          </p:nvPr>
        </p:nvGraphicFramePr>
        <p:xfrm>
          <a:off x="237279" y="1186262"/>
          <a:ext cx="6356466" cy="75395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78233">
                  <a:extLst>
                    <a:ext uri="{9D8B030D-6E8A-4147-A177-3AD203B41FA5}">
                      <a16:colId xmlns:a16="http://schemas.microsoft.com/office/drawing/2014/main" val="2394898916"/>
                    </a:ext>
                  </a:extLst>
                </a:gridCol>
                <a:gridCol w="3178233">
                  <a:extLst>
                    <a:ext uri="{9D8B030D-6E8A-4147-A177-3AD203B41FA5}">
                      <a16:colId xmlns:a16="http://schemas.microsoft.com/office/drawing/2014/main" val="1310922262"/>
                    </a:ext>
                  </a:extLst>
                </a:gridCol>
              </a:tblGrid>
              <a:tr h="4559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First Problem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Second Problem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(after rearranging digits)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673236"/>
                  </a:ext>
                </a:extLst>
              </a:tr>
              <a:tr h="11803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517593"/>
                  </a:ext>
                </a:extLst>
              </a:tr>
              <a:tr h="11803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558624"/>
                  </a:ext>
                </a:extLst>
              </a:tr>
              <a:tr h="11803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415336"/>
                  </a:ext>
                </a:extLst>
              </a:tr>
              <a:tr h="11803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743524"/>
                  </a:ext>
                </a:extLst>
              </a:tr>
              <a:tr h="11803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899144"/>
                  </a:ext>
                </a:extLst>
              </a:tr>
              <a:tr h="11803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2" marR="567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282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82</Words>
  <Application>Microsoft Macintosh PowerPoint</Application>
  <PresentationFormat>Letter Paper (8.5x11 in)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16</cp:revision>
  <dcterms:created xsi:type="dcterms:W3CDTF">2020-12-31T15:11:03Z</dcterms:created>
  <dcterms:modified xsi:type="dcterms:W3CDTF">2021-05-11T23:33:27Z</dcterms:modified>
</cp:coreProperties>
</file>