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6858000" cy="9144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DD055AE-1D7C-4FAE-BB8E-BCA9822FCAB6}" v="1" dt="2023-03-23T20:33:55.530"/>
  </p1510:revLst>
</p1510:revInfo>
</file>

<file path=ppt/tableStyles.xml><?xml version="1.0" encoding="utf-8"?>
<a:tblStyleLst xmlns:a="http://schemas.openxmlformats.org/drawingml/2006/main" def="{F5CF19FE-4AE9-427D-A7B1-BA5D3E657C9C}">
  <a:tblStyle styleId="{F5CF19FE-4AE9-427D-A7B1-BA5D3E657C9C}" styleName="Table_0">
    <a:wholeTbl>
      <a:tcTxStyle b="off" i="off">
        <a:font>
          <a:latin typeface="Calibri"/>
          <a:ea typeface="Calibri"/>
          <a:cs typeface="Calibri"/>
        </a:font>
        <a:schemeClr val="dk1"/>
      </a:tcTxStyle>
      <a:tcStyle>
        <a:tcBdr>
          <a:left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FFFFFF">
              <a:alpha val="0"/>
            </a:srgbClr>
          </a:solidFill>
        </a:fill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44" d="100"/>
          <a:sy n="44" d="100"/>
        </p:scale>
        <p:origin x="2232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nita Mapes" userId="e7356da7-cc08-4051-b72d-068f350b1328" providerId="ADAL" clId="{EDD055AE-1D7C-4FAE-BB8E-BCA9822FCAB6}"/>
    <pc:docChg chg="modSld">
      <pc:chgData name="Danita Mapes" userId="e7356da7-cc08-4051-b72d-068f350b1328" providerId="ADAL" clId="{EDD055AE-1D7C-4FAE-BB8E-BCA9822FCAB6}" dt="2023-03-23T20:34:41.991" v="71" actId="1076"/>
      <pc:docMkLst>
        <pc:docMk/>
      </pc:docMkLst>
      <pc:sldChg chg="addSp modSp mod">
        <pc:chgData name="Danita Mapes" userId="e7356da7-cc08-4051-b72d-068f350b1328" providerId="ADAL" clId="{EDD055AE-1D7C-4FAE-BB8E-BCA9822FCAB6}" dt="2023-03-23T20:34:41.991" v="71" actId="1076"/>
        <pc:sldMkLst>
          <pc:docMk/>
          <pc:sldMk cId="0" sldId="256"/>
        </pc:sldMkLst>
        <pc:spChg chg="add mod">
          <ac:chgData name="Danita Mapes" userId="e7356da7-cc08-4051-b72d-068f350b1328" providerId="ADAL" clId="{EDD055AE-1D7C-4FAE-BB8E-BCA9822FCAB6}" dt="2023-03-23T20:34:41.991" v="71" actId="1076"/>
          <ac:spMkLst>
            <pc:docMk/>
            <pc:sldMk cId="0" sldId="256"/>
            <ac:spMk id="2" creationId="{5C07E259-862F-F7DE-E588-36D273E46F9E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2271713" y="1143000"/>
            <a:ext cx="2314575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6" name="Google Shape;86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87;p1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1</a:t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2" name="Google Shape;92;p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93;p2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2</a:t>
            </a:fld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8" name="Google Shape;98;p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9" name="Google Shape;99;p3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3</a:t>
            </a:fld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04" name="Google Shape;104;p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5" name="Google Shape;105;p4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4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2"/>
          <p:cNvSpPr txBox="1"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Calibri"/>
              <a:buNone/>
              <a:defRPr sz="45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2"/>
          <p:cNvSpPr txBox="1"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1pPr>
            <a:lvl2pPr lvl="1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2pPr>
            <a:lvl3pPr lvl="2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/>
            </a:lvl3pPr>
            <a:lvl4pPr lvl="3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lvl="4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lvl="5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>
            <a:endParaRPr/>
          </a:p>
        </p:txBody>
      </p:sp>
      <p:sp>
        <p:nvSpPr>
          <p:cNvPr id="18" name="Google Shape;18;p2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2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2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1"/>
          <p:cNvSpPr txBox="1"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11"/>
          <p:cNvSpPr txBox="1">
            <a:spLocks noGrp="1"/>
          </p:cNvSpPr>
          <p:nvPr>
            <p:ph type="body" idx="1"/>
          </p:nvPr>
        </p:nvSpPr>
        <p:spPr>
          <a:xfrm rot="5400000">
            <a:off x="528108" y="2377546"/>
            <a:ext cx="5801784" cy="5915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11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1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11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2"/>
          <p:cNvSpPr txBox="1">
            <a:spLocks noGrp="1"/>
          </p:cNvSpPr>
          <p:nvPr>
            <p:ph type="title"/>
          </p:nvPr>
        </p:nvSpPr>
        <p:spPr>
          <a:xfrm rot="5400000">
            <a:off x="1772576" y="3622015"/>
            <a:ext cx="7749117" cy="14787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12"/>
          <p:cNvSpPr txBox="1">
            <a:spLocks noGrp="1"/>
          </p:cNvSpPr>
          <p:nvPr>
            <p:ph type="body" idx="1"/>
          </p:nvPr>
        </p:nvSpPr>
        <p:spPr>
          <a:xfrm rot="5400000">
            <a:off x="-1227799" y="2186121"/>
            <a:ext cx="7749117" cy="43505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1" name="Google Shape;81;p12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12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12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3"/>
          <p:cNvSpPr txBox="1"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3"/>
          <p:cNvSpPr txBox="1"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3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3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3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4"/>
          <p:cNvSpPr txBox="1"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Calibri"/>
              <a:buNone/>
              <a:defRPr sz="45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4"/>
          <p:cNvSpPr txBox="1"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500"/>
              <a:buNone/>
              <a:defRPr sz="15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350"/>
              <a:buNone/>
              <a:defRPr sz="135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4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4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4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5"/>
          <p:cNvSpPr txBox="1"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5"/>
          <p:cNvSpPr txBox="1">
            <a:spLocks noGrp="1"/>
          </p:cNvSpPr>
          <p:nvPr>
            <p:ph type="body" idx="1"/>
          </p:nvPr>
        </p:nvSpPr>
        <p:spPr>
          <a:xfrm>
            <a:off x="471488" y="2434167"/>
            <a:ext cx="2914650" cy="58017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6" name="Google Shape;36;p5"/>
          <p:cNvSpPr txBox="1">
            <a:spLocks noGrp="1"/>
          </p:cNvSpPr>
          <p:nvPr>
            <p:ph type="body" idx="2"/>
          </p:nvPr>
        </p:nvSpPr>
        <p:spPr>
          <a:xfrm>
            <a:off x="3471863" y="2434167"/>
            <a:ext cx="2914650" cy="58017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7" name="Google Shape;37;p5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5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5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6"/>
          <p:cNvSpPr txBox="1"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6"/>
          <p:cNvSpPr txBox="1"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 b="1"/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 b="1"/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9pPr>
          </a:lstStyle>
          <a:p>
            <a:endParaRPr/>
          </a:p>
        </p:txBody>
      </p:sp>
      <p:sp>
        <p:nvSpPr>
          <p:cNvPr id="43" name="Google Shape;43;p6"/>
          <p:cNvSpPr txBox="1">
            <a:spLocks noGrp="1"/>
          </p:cNvSpPr>
          <p:nvPr>
            <p:ph type="body" idx="2"/>
          </p:nvPr>
        </p:nvSpPr>
        <p:spPr>
          <a:xfrm>
            <a:off x="472381" y="3340100"/>
            <a:ext cx="2901255" cy="49127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4" name="Google Shape;44;p6"/>
          <p:cNvSpPr txBox="1">
            <a:spLocks noGrp="1"/>
          </p:cNvSpPr>
          <p:nvPr>
            <p:ph type="body" idx="3"/>
          </p:nvPr>
        </p:nvSpPr>
        <p:spPr>
          <a:xfrm>
            <a:off x="3471863" y="2241551"/>
            <a:ext cx="2915543" cy="10985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 b="1"/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 b="1"/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9pPr>
          </a:lstStyle>
          <a:p>
            <a:endParaRPr/>
          </a:p>
        </p:txBody>
      </p:sp>
      <p:sp>
        <p:nvSpPr>
          <p:cNvPr id="45" name="Google Shape;45;p6"/>
          <p:cNvSpPr txBox="1">
            <a:spLocks noGrp="1"/>
          </p:cNvSpPr>
          <p:nvPr>
            <p:ph type="body" idx="4"/>
          </p:nvPr>
        </p:nvSpPr>
        <p:spPr>
          <a:xfrm>
            <a:off x="3471863" y="3340100"/>
            <a:ext cx="2915543" cy="49127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6" name="Google Shape;46;p6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6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6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7"/>
          <p:cNvSpPr txBox="1"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7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7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7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8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8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8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9"/>
          <p:cNvSpPr txBox="1"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9"/>
          <p:cNvSpPr txBox="1">
            <a:spLocks noGrp="1"/>
          </p:cNvSpPr>
          <p:nvPr>
            <p:ph type="body" idx="1"/>
          </p:nvPr>
        </p:nvSpPr>
        <p:spPr>
          <a:xfrm>
            <a:off x="2915543" y="1316569"/>
            <a:ext cx="3471863" cy="64981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619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  <a:defRPr sz="2100"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4pPr>
            <a:lvl5pPr marL="2286000" lvl="4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5pPr>
            <a:lvl6pPr marL="2743200" lvl="5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6pPr>
            <a:lvl7pPr marL="3200400" lvl="6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7pPr>
            <a:lvl8pPr marL="3657600" lvl="7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8pPr>
            <a:lvl9pPr marL="4114800" lvl="8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9pPr>
          </a:lstStyle>
          <a:p>
            <a:endParaRPr/>
          </a:p>
        </p:txBody>
      </p:sp>
      <p:sp>
        <p:nvSpPr>
          <p:cNvPr id="61" name="Google Shape;61;p9"/>
          <p:cNvSpPr txBox="1">
            <a:spLocks noGrp="1"/>
          </p:cNvSpPr>
          <p:nvPr>
            <p:ph type="body" idx="2"/>
          </p:nvPr>
        </p:nvSpPr>
        <p:spPr>
          <a:xfrm>
            <a:off x="472381" y="2743200"/>
            <a:ext cx="2211884" cy="50821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9pPr>
          </a:lstStyle>
          <a:p>
            <a:endParaRPr/>
          </a:p>
        </p:txBody>
      </p:sp>
      <p:sp>
        <p:nvSpPr>
          <p:cNvPr id="62" name="Google Shape;62;p9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9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9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0"/>
          <p:cNvSpPr txBox="1"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0"/>
          <p:cNvSpPr>
            <a:spLocks noGrp="1"/>
          </p:cNvSpPr>
          <p:nvPr>
            <p:ph type="pic" idx="2"/>
          </p:nvPr>
        </p:nvSpPr>
        <p:spPr>
          <a:xfrm>
            <a:off x="2915543" y="1316569"/>
            <a:ext cx="3471863" cy="64981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None/>
              <a:defRPr sz="2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8" name="Google Shape;68;p10"/>
          <p:cNvSpPr txBox="1">
            <a:spLocks noGrp="1"/>
          </p:cNvSpPr>
          <p:nvPr>
            <p:ph type="body" idx="1"/>
          </p:nvPr>
        </p:nvSpPr>
        <p:spPr>
          <a:xfrm>
            <a:off x="472381" y="2743200"/>
            <a:ext cx="2211884" cy="50821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9pPr>
          </a:lstStyle>
          <a:p>
            <a:endParaRPr/>
          </a:p>
        </p:txBody>
      </p:sp>
      <p:sp>
        <p:nvSpPr>
          <p:cNvPr id="69" name="Google Shape;69;p10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0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10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  <a:defRPr sz="3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1"/>
          <p:cNvSpPr txBox="1"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3619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  <a:defRPr sz="2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238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1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1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1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9" name="Google Shape;89;p13"/>
          <p:cNvGraphicFramePr/>
          <p:nvPr/>
        </p:nvGraphicFramePr>
        <p:xfrm>
          <a:off x="0" y="0"/>
          <a:ext cx="6858000" cy="9144000"/>
        </p:xfrm>
        <a:graphic>
          <a:graphicData uri="http://schemas.openxmlformats.org/drawingml/2006/table">
            <a:tbl>
              <a:tblPr>
                <a:noFill/>
                <a:tableStyleId>{F5CF19FE-4AE9-427D-A7B1-BA5D3E657C9C}</a:tableStyleId>
              </a:tblPr>
              <a:tblGrid>
                <a:gridCol w="3429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429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82880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3200" u="none" strike="noStrike" cap="none"/>
                        <a:t>24 × 0.5</a:t>
                      </a:r>
                      <a:endParaRPr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200"/>
                        <a:buFont typeface="Calibri"/>
                        <a:buNone/>
                      </a:pPr>
                      <a:r>
                        <a:rPr lang="en-US" sz="3200" u="none" strike="noStrike" cap="none"/>
                        <a:t>1.25 × 16</a:t>
                      </a:r>
                      <a:endParaRPr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200"/>
                        <a:buFont typeface="Calibri"/>
                        <a:buNone/>
                      </a:pPr>
                      <a:r>
                        <a:rPr lang="en-US" sz="3200" u="none" strike="noStrike" cap="none"/>
                        <a:t>4.1 × 2.8</a:t>
                      </a:r>
                      <a:endParaRPr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200"/>
                        <a:buFont typeface="Calibri"/>
                        <a:buNone/>
                      </a:pPr>
                      <a:r>
                        <a:rPr lang="en-US" sz="3200" u="none" strike="noStrike" cap="none"/>
                        <a:t>0.32 × 1.5</a:t>
                      </a:r>
                      <a:endParaRPr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200"/>
                        <a:buFont typeface="Calibri"/>
                        <a:buNone/>
                      </a:pPr>
                      <a:r>
                        <a:rPr lang="en-US" sz="3200" u="none" strike="noStrike" cap="none"/>
                        <a:t>28 × 2.5</a:t>
                      </a:r>
                      <a:endParaRPr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200"/>
                        <a:buFont typeface="Calibri"/>
                        <a:buNone/>
                      </a:pPr>
                      <a:r>
                        <a:rPr lang="en-US" sz="3200" u="none" strike="noStrike" cap="none"/>
                        <a:t>10.5 × 8</a:t>
                      </a:r>
                      <a:endParaRPr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3200" u="none" strike="noStrike" cap="none"/>
                        <a:t>3.8 × 0.5</a:t>
                      </a:r>
                      <a:endParaRPr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200"/>
                        <a:buFont typeface="Calibri"/>
                        <a:buNone/>
                      </a:pPr>
                      <a:r>
                        <a:rPr lang="en-US" sz="3200" u="none" strike="noStrike" cap="none"/>
                        <a:t>4.25 × 32</a:t>
                      </a:r>
                      <a:endParaRPr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200"/>
                        <a:buFont typeface="Calibri"/>
                        <a:buNone/>
                      </a:pPr>
                      <a:r>
                        <a:rPr lang="en-US" sz="3200" u="none" strike="noStrike" cap="none"/>
                        <a:t>6.5 × 0.2</a:t>
                      </a:r>
                      <a:endParaRPr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200"/>
                        <a:buFont typeface="Calibri"/>
                        <a:buNone/>
                      </a:pPr>
                      <a:r>
                        <a:rPr lang="en-US" sz="3200" u="none" strike="noStrike" cap="none" dirty="0"/>
                        <a:t>8.4 × 1.5</a:t>
                      </a:r>
                      <a:endParaRPr dirty="0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5C07E259-862F-F7DE-E588-36D273E46F9E}"/>
              </a:ext>
            </a:extLst>
          </p:cNvPr>
          <p:cNvSpPr txBox="1"/>
          <p:nvPr/>
        </p:nvSpPr>
        <p:spPr>
          <a:xfrm rot="10800000" flipH="1" flipV="1">
            <a:off x="4138166" y="8620780"/>
            <a:ext cx="271983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Please see PDF in case the formatting of this file changes.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5" name="Google Shape;95;p14"/>
          <p:cNvGraphicFramePr/>
          <p:nvPr/>
        </p:nvGraphicFramePr>
        <p:xfrm>
          <a:off x="0" y="0"/>
          <a:ext cx="6858000" cy="9144000"/>
        </p:xfrm>
        <a:graphic>
          <a:graphicData uri="http://schemas.openxmlformats.org/drawingml/2006/table">
            <a:tbl>
              <a:tblPr>
                <a:noFill/>
                <a:tableStyleId>{F5CF19FE-4AE9-427D-A7B1-BA5D3E657C9C}</a:tableStyleId>
              </a:tblPr>
              <a:tblGrid>
                <a:gridCol w="3429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429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82880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3200" u="none" strike="noStrike" cap="none"/>
                        <a:t>8 × 3.6</a:t>
                      </a:r>
                      <a:endParaRPr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200"/>
                        <a:buFont typeface="Calibri"/>
                        <a:buNone/>
                      </a:pPr>
                      <a:r>
                        <a:rPr lang="en-US" sz="3200" u="none" strike="noStrike" cap="none"/>
                        <a:t>0.40 × 12</a:t>
                      </a:r>
                      <a:endParaRPr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200"/>
                        <a:buFont typeface="Calibri"/>
                        <a:buNone/>
                      </a:pPr>
                      <a:r>
                        <a:rPr lang="en-US" sz="3200" u="none" strike="noStrike" cap="none"/>
                        <a:t>2.5 × 12</a:t>
                      </a:r>
                      <a:endParaRPr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200"/>
                        <a:buFont typeface="Calibri"/>
                        <a:buNone/>
                      </a:pPr>
                      <a:r>
                        <a:rPr lang="en-US" sz="3200" u="none" strike="noStrike" cap="none"/>
                        <a:t>6.8 × 50</a:t>
                      </a:r>
                      <a:endParaRPr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200"/>
                        <a:buFont typeface="Calibri"/>
                        <a:buNone/>
                      </a:pPr>
                      <a:r>
                        <a:rPr lang="en-US" sz="3200" u="none" strike="noStrike" cap="none"/>
                        <a:t>1.2 × 5</a:t>
                      </a:r>
                      <a:endParaRPr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200"/>
                        <a:buFont typeface="Calibri"/>
                        <a:buNone/>
                      </a:pPr>
                      <a:r>
                        <a:rPr lang="en-US" sz="3200" u="none" strike="noStrike" cap="none"/>
                        <a:t>0.15 × 3.4</a:t>
                      </a:r>
                      <a:endParaRPr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200"/>
                        <a:buFont typeface="Calibri"/>
                        <a:buNone/>
                      </a:pPr>
                      <a:r>
                        <a:rPr lang="en-US" sz="3200" u="none" strike="noStrike" cap="none"/>
                        <a:t>25 × 4.48</a:t>
                      </a:r>
                      <a:endParaRPr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200"/>
                        <a:buFont typeface="Calibri"/>
                        <a:buNone/>
                      </a:pPr>
                      <a:r>
                        <a:rPr lang="en-US" sz="3200" u="none" strike="noStrike" cap="none"/>
                        <a:t>1.5 × 0.14</a:t>
                      </a:r>
                      <a:endParaRPr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200"/>
                        <a:buFont typeface="Calibri"/>
                        <a:buNone/>
                      </a:pPr>
                      <a:r>
                        <a:rPr lang="en-US" sz="3200" u="none" strike="noStrike" cap="none"/>
                        <a:t>50 × 4.6</a:t>
                      </a:r>
                      <a:endParaRPr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200"/>
                        <a:buFont typeface="Calibri"/>
                        <a:buNone/>
                      </a:pPr>
                      <a:r>
                        <a:rPr lang="en-US" sz="3200" u="none" strike="noStrike" cap="none"/>
                        <a:t>0.42 × 50</a:t>
                      </a:r>
                      <a:endParaRPr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1" name="Google Shape;101;p15"/>
          <p:cNvGraphicFramePr/>
          <p:nvPr/>
        </p:nvGraphicFramePr>
        <p:xfrm>
          <a:off x="0" y="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{F5CF19FE-4AE9-427D-A7B1-BA5D3E657C9C}</a:tableStyleId>
              </a:tblPr>
              <a:tblGrid>
                <a:gridCol w="3429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429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82880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350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350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350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350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350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350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350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350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350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350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7" name="Google Shape;107;p16"/>
          <p:cNvGraphicFramePr/>
          <p:nvPr/>
        </p:nvGraphicFramePr>
        <p:xfrm>
          <a:off x="0" y="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{F5CF19FE-4AE9-427D-A7B1-BA5D3E657C9C}</a:tableStyleId>
              </a:tblPr>
              <a:tblGrid>
                <a:gridCol w="3429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429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82880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350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350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350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350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350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350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350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350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350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350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76</Words>
  <Application>Microsoft Office PowerPoint</Application>
  <PresentationFormat>On-screen Show (4:3)</PresentationFormat>
  <Paragraphs>25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lastModifiedBy>Danita Mapes</cp:lastModifiedBy>
  <cp:revision>1</cp:revision>
  <dcterms:modified xsi:type="dcterms:W3CDTF">2023-03-23T20:34:43Z</dcterms:modified>
</cp:coreProperties>
</file>