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6"/>
    <p:restoredTop sz="91726"/>
  </p:normalViewPr>
  <p:slideViewPr>
    <p:cSldViewPr snapToGrid="0" snapToObjects="1">
      <p:cViewPr varScale="1">
        <p:scale>
          <a:sx n="203" d="100"/>
          <a:sy n="203" d="100"/>
        </p:scale>
        <p:origin x="38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Connect Four Partials</a:t>
            </a:r>
          </a:p>
        </p:txBody>
      </p: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D8064E57-09E4-A248-9111-217907B8B3C6}"/>
              </a:ext>
            </a:extLst>
          </p:cNvPr>
          <p:cNvGrpSpPr/>
          <p:nvPr/>
        </p:nvGrpSpPr>
        <p:grpSpPr>
          <a:xfrm>
            <a:off x="231816" y="1040130"/>
            <a:ext cx="8680367" cy="5234940"/>
            <a:chOff x="231816" y="811530"/>
            <a:chExt cx="8680367" cy="5234940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CED21424-0C5A-CF4A-B334-4B135DDB06CD}"/>
                </a:ext>
              </a:extLst>
            </p:cNvPr>
            <p:cNvSpPr/>
            <p:nvPr/>
          </p:nvSpPr>
          <p:spPr>
            <a:xfrm>
              <a:off x="231816" y="811530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1,000</a:t>
              </a:r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144D4DFB-AE12-EA47-A5C0-A77548062CF5}"/>
                </a:ext>
              </a:extLst>
            </p:cNvPr>
            <p:cNvSpPr/>
            <p:nvPr/>
          </p:nvSpPr>
          <p:spPr>
            <a:xfrm>
              <a:off x="231816" y="1880316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2,000</a:t>
              </a:r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9089506F-D3D7-594C-BE67-E1F1E4CBAF39}"/>
                </a:ext>
              </a:extLst>
            </p:cNvPr>
            <p:cNvSpPr/>
            <p:nvPr/>
          </p:nvSpPr>
          <p:spPr>
            <a:xfrm>
              <a:off x="231816" y="2949101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3,000</a:t>
              </a: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BA4C160F-2813-114C-AE0C-BCB9012CA98E}"/>
                </a:ext>
              </a:extLst>
            </p:cNvPr>
            <p:cNvSpPr/>
            <p:nvPr/>
          </p:nvSpPr>
          <p:spPr>
            <a:xfrm>
              <a:off x="231816" y="4017887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4,000</a:t>
              </a:r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3E8A314B-29CC-3146-B562-DED66F8F8DF7}"/>
                </a:ext>
              </a:extLst>
            </p:cNvPr>
            <p:cNvSpPr/>
            <p:nvPr/>
          </p:nvSpPr>
          <p:spPr>
            <a:xfrm>
              <a:off x="231816" y="5086672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5,000</a:t>
              </a:r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1BF5CC8E-B31C-FF46-A73C-E1E349AED3E7}"/>
                </a:ext>
              </a:extLst>
            </p:cNvPr>
            <p:cNvSpPr/>
            <p:nvPr/>
          </p:nvSpPr>
          <p:spPr>
            <a:xfrm>
              <a:off x="1321696" y="811530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6,000</a:t>
              </a:r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92A17BDC-405F-2D42-812B-1DB9C7A51EA7}"/>
                </a:ext>
              </a:extLst>
            </p:cNvPr>
            <p:cNvSpPr/>
            <p:nvPr/>
          </p:nvSpPr>
          <p:spPr>
            <a:xfrm>
              <a:off x="1321696" y="1880316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7,000</a:t>
              </a:r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0FCAA282-0701-674E-9CF2-B6FFE8B9D6BE}"/>
                </a:ext>
              </a:extLst>
            </p:cNvPr>
            <p:cNvSpPr/>
            <p:nvPr/>
          </p:nvSpPr>
          <p:spPr>
            <a:xfrm>
              <a:off x="1321696" y="2949101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8,000</a:t>
              </a:r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02D870E9-B8CF-EB4A-8AEE-8D573723AF9D}"/>
                </a:ext>
              </a:extLst>
            </p:cNvPr>
            <p:cNvSpPr/>
            <p:nvPr/>
          </p:nvSpPr>
          <p:spPr>
            <a:xfrm>
              <a:off x="1321696" y="4017887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9,000</a:t>
              </a:r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AFED3C2D-352D-D741-B950-866B460041B5}"/>
                </a:ext>
              </a:extLst>
            </p:cNvPr>
            <p:cNvSpPr/>
            <p:nvPr/>
          </p:nvSpPr>
          <p:spPr>
            <a:xfrm>
              <a:off x="1321696" y="5086672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0</a:t>
              </a:r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890D8E43-90D6-4843-8F99-79B72D257698}"/>
                </a:ext>
              </a:extLst>
            </p:cNvPr>
            <p:cNvSpPr/>
            <p:nvPr/>
          </p:nvSpPr>
          <p:spPr>
            <a:xfrm>
              <a:off x="2457281" y="811530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100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CD678446-C118-BE47-A14A-B6C34A026CF6}"/>
                </a:ext>
              </a:extLst>
            </p:cNvPr>
            <p:cNvSpPr/>
            <p:nvPr/>
          </p:nvSpPr>
          <p:spPr>
            <a:xfrm>
              <a:off x="2457281" y="1880316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200</a:t>
              </a:r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3BD6FAB7-92CF-284D-AA55-C2C9FDFC0153}"/>
                </a:ext>
              </a:extLst>
            </p:cNvPr>
            <p:cNvSpPr/>
            <p:nvPr/>
          </p:nvSpPr>
          <p:spPr>
            <a:xfrm>
              <a:off x="2457281" y="2949101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300</a:t>
              </a:r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7D4A2439-F6A6-BE41-85BF-9EB6DA0701A5}"/>
                </a:ext>
              </a:extLst>
            </p:cNvPr>
            <p:cNvSpPr/>
            <p:nvPr/>
          </p:nvSpPr>
          <p:spPr>
            <a:xfrm>
              <a:off x="2457281" y="4017887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400</a:t>
              </a:r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BA4B938D-EEBF-CC46-BDEF-A9D322683E06}"/>
                </a:ext>
              </a:extLst>
            </p:cNvPr>
            <p:cNvSpPr/>
            <p:nvPr/>
          </p:nvSpPr>
          <p:spPr>
            <a:xfrm>
              <a:off x="2457281" y="5086672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500</a:t>
              </a:r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501E56B6-75C1-2643-8B73-55ACFAE11659}"/>
                </a:ext>
              </a:extLst>
            </p:cNvPr>
            <p:cNvSpPr/>
            <p:nvPr/>
          </p:nvSpPr>
          <p:spPr>
            <a:xfrm>
              <a:off x="3547161" y="811530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600</a:t>
              </a:r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60B8FC32-AA5D-6B49-A673-0196189D108E}"/>
                </a:ext>
              </a:extLst>
            </p:cNvPr>
            <p:cNvSpPr/>
            <p:nvPr/>
          </p:nvSpPr>
          <p:spPr>
            <a:xfrm>
              <a:off x="3547161" y="1880316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700</a:t>
              </a:r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9BDC6475-3B4F-9249-8E67-5AB6A2F7FDE9}"/>
                </a:ext>
              </a:extLst>
            </p:cNvPr>
            <p:cNvSpPr/>
            <p:nvPr/>
          </p:nvSpPr>
          <p:spPr>
            <a:xfrm>
              <a:off x="3547161" y="2949101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800</a:t>
              </a:r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9BE6B22-EA7A-794E-ADB6-2B4A15AAE8E7}"/>
                </a:ext>
              </a:extLst>
            </p:cNvPr>
            <p:cNvSpPr/>
            <p:nvPr/>
          </p:nvSpPr>
          <p:spPr>
            <a:xfrm>
              <a:off x="3547161" y="4017887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900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E7680C79-2136-DE49-B258-BCE8D328377E}"/>
                </a:ext>
              </a:extLst>
            </p:cNvPr>
            <p:cNvSpPr/>
            <p:nvPr/>
          </p:nvSpPr>
          <p:spPr>
            <a:xfrm>
              <a:off x="3547161" y="5086672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0</a:t>
              </a:r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1D4614C9-0DCA-CD4A-A1CC-A946203DF3D0}"/>
                </a:ext>
              </a:extLst>
            </p:cNvPr>
            <p:cNvSpPr/>
            <p:nvPr/>
          </p:nvSpPr>
          <p:spPr>
            <a:xfrm>
              <a:off x="4637041" y="811530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10</a:t>
              </a:r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04B3333D-2D20-FC4D-8E79-4E1CA508D730}"/>
                </a:ext>
              </a:extLst>
            </p:cNvPr>
            <p:cNvSpPr/>
            <p:nvPr/>
          </p:nvSpPr>
          <p:spPr>
            <a:xfrm>
              <a:off x="4637041" y="1880316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20</a:t>
              </a:r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C45865FE-B835-1D40-8251-13A8EE353B94}"/>
                </a:ext>
              </a:extLst>
            </p:cNvPr>
            <p:cNvSpPr/>
            <p:nvPr/>
          </p:nvSpPr>
          <p:spPr>
            <a:xfrm>
              <a:off x="4637041" y="2949101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30</a:t>
              </a:r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9FB39845-3D8C-064E-B2B2-FD3D7DDABF4C}"/>
                </a:ext>
              </a:extLst>
            </p:cNvPr>
            <p:cNvSpPr/>
            <p:nvPr/>
          </p:nvSpPr>
          <p:spPr>
            <a:xfrm>
              <a:off x="4637041" y="4017887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40</a:t>
              </a:r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5E62CF04-747B-074F-AF2F-67F500C0F8C8}"/>
                </a:ext>
              </a:extLst>
            </p:cNvPr>
            <p:cNvSpPr/>
            <p:nvPr/>
          </p:nvSpPr>
          <p:spPr>
            <a:xfrm>
              <a:off x="4637041" y="5086672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50</a:t>
              </a:r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E06A470E-401C-364A-B1AA-E50B6E6EBC5D}"/>
                </a:ext>
              </a:extLst>
            </p:cNvPr>
            <p:cNvSpPr/>
            <p:nvPr/>
          </p:nvSpPr>
          <p:spPr>
            <a:xfrm>
              <a:off x="5726921" y="811530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60</a:t>
              </a:r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6ACEC4CE-0A92-984E-A759-83F93682376C}"/>
                </a:ext>
              </a:extLst>
            </p:cNvPr>
            <p:cNvSpPr/>
            <p:nvPr/>
          </p:nvSpPr>
          <p:spPr>
            <a:xfrm>
              <a:off x="5726921" y="1880316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70</a:t>
              </a:r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76006A35-C926-8D4F-9935-031BAAC4E933}"/>
                </a:ext>
              </a:extLst>
            </p:cNvPr>
            <p:cNvSpPr/>
            <p:nvPr/>
          </p:nvSpPr>
          <p:spPr>
            <a:xfrm>
              <a:off x="5726921" y="2949101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80</a:t>
              </a:r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209BA875-D25E-0842-BE5E-F3EBCC75F613}"/>
                </a:ext>
              </a:extLst>
            </p:cNvPr>
            <p:cNvSpPr/>
            <p:nvPr/>
          </p:nvSpPr>
          <p:spPr>
            <a:xfrm>
              <a:off x="5726921" y="4017887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90</a:t>
              </a:r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71C833F8-FA1E-924C-87B8-EE03DE53B18C}"/>
                </a:ext>
              </a:extLst>
            </p:cNvPr>
            <p:cNvSpPr/>
            <p:nvPr/>
          </p:nvSpPr>
          <p:spPr>
            <a:xfrm>
              <a:off x="5726921" y="5086672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0</a:t>
              </a:r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5437D390-5282-8C4F-B5B0-FAD8183337AA}"/>
                </a:ext>
              </a:extLst>
            </p:cNvPr>
            <p:cNvSpPr/>
            <p:nvPr/>
          </p:nvSpPr>
          <p:spPr>
            <a:xfrm>
              <a:off x="6862505" y="811530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1</a:t>
              </a:r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7F8B6446-C075-A446-BD58-7C10CB5F3C5D}"/>
                </a:ext>
              </a:extLst>
            </p:cNvPr>
            <p:cNvSpPr/>
            <p:nvPr/>
          </p:nvSpPr>
          <p:spPr>
            <a:xfrm>
              <a:off x="6862505" y="1880316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2</a:t>
              </a:r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1AD82605-17AD-3347-8BCD-E81CBF13828A}"/>
                </a:ext>
              </a:extLst>
            </p:cNvPr>
            <p:cNvSpPr/>
            <p:nvPr/>
          </p:nvSpPr>
          <p:spPr>
            <a:xfrm>
              <a:off x="6862505" y="2949101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3</a:t>
              </a:r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4B58F798-D8FB-934C-9B95-B630CE6091A0}"/>
                </a:ext>
              </a:extLst>
            </p:cNvPr>
            <p:cNvSpPr/>
            <p:nvPr/>
          </p:nvSpPr>
          <p:spPr>
            <a:xfrm>
              <a:off x="6862505" y="4017887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4</a:t>
              </a:r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2A958CE7-B017-244A-9059-99A2E540EB24}"/>
                </a:ext>
              </a:extLst>
            </p:cNvPr>
            <p:cNvSpPr/>
            <p:nvPr/>
          </p:nvSpPr>
          <p:spPr>
            <a:xfrm>
              <a:off x="6862505" y="5086672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5</a:t>
              </a:r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5DE6C5FB-6996-7343-827E-CAAA41268BAA}"/>
                </a:ext>
              </a:extLst>
            </p:cNvPr>
            <p:cNvSpPr/>
            <p:nvPr/>
          </p:nvSpPr>
          <p:spPr>
            <a:xfrm>
              <a:off x="7952385" y="811530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6</a:t>
              </a:r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4C7F9356-DB5A-614E-8FDE-A42FD3CB23FC}"/>
                </a:ext>
              </a:extLst>
            </p:cNvPr>
            <p:cNvSpPr/>
            <p:nvPr/>
          </p:nvSpPr>
          <p:spPr>
            <a:xfrm>
              <a:off x="7952385" y="1880316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7</a:t>
              </a:r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7D734989-5017-7246-88FE-D1D25CB6F1C6}"/>
                </a:ext>
              </a:extLst>
            </p:cNvPr>
            <p:cNvSpPr/>
            <p:nvPr/>
          </p:nvSpPr>
          <p:spPr>
            <a:xfrm>
              <a:off x="7952385" y="2949101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8</a:t>
              </a:r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F2F0717D-E6B9-A842-839A-6BDE9391CD31}"/>
                </a:ext>
              </a:extLst>
            </p:cNvPr>
            <p:cNvSpPr/>
            <p:nvPr/>
          </p:nvSpPr>
          <p:spPr>
            <a:xfrm>
              <a:off x="7952385" y="4017887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9</a:t>
              </a:r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3993E2E8-9315-1548-BB2F-43E80F33DDFF}"/>
                </a:ext>
              </a:extLst>
            </p:cNvPr>
            <p:cNvSpPr/>
            <p:nvPr/>
          </p:nvSpPr>
          <p:spPr>
            <a:xfrm>
              <a:off x="7952385" y="5086672"/>
              <a:ext cx="959798" cy="959798"/>
            </a:xfrm>
            <a:prstGeom prst="ellips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44</Words>
  <Application>Microsoft Macintosh PowerPoint</Application>
  <PresentationFormat>Letter Paper (8.5x11 in)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5</cp:revision>
  <dcterms:created xsi:type="dcterms:W3CDTF">2020-12-31T15:11:03Z</dcterms:created>
  <dcterms:modified xsi:type="dcterms:W3CDTF">2021-01-02T18:13:05Z</dcterms:modified>
</cp:coreProperties>
</file>